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AF4"/>
    <a:srgbClr val="CCFFCC"/>
    <a:srgbClr val="56F8F8"/>
    <a:srgbClr val="D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68" autoAdjust="0"/>
  </p:normalViewPr>
  <p:slideViewPr>
    <p:cSldViewPr snapToGrid="0">
      <p:cViewPr varScale="1">
        <p:scale>
          <a:sx n="98" d="100"/>
          <a:sy n="98" d="100"/>
        </p:scale>
        <p:origin x="130" y="37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DCE79E-CB52-4C5D-92A8-0E7F118F7091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3582BD2-BA55-4C2C-B5D3-624DC253CA10}">
      <dgm:prSet phldrT="[Szöveg]" custT="1"/>
      <dgm:spPr/>
      <dgm:t>
        <a:bodyPr/>
        <a:lstStyle/>
        <a:p>
          <a:pPr algn="ctr"/>
          <a:r>
            <a:rPr lang="hu-HU" sz="900" dirty="0"/>
            <a:t>IGAZGATÓ</a:t>
          </a:r>
        </a:p>
        <a:p>
          <a:pPr algn="ctr"/>
          <a:r>
            <a:rPr lang="hu-HU" sz="900" dirty="0"/>
            <a:t>1 FŐ</a:t>
          </a:r>
        </a:p>
      </dgm:t>
    </dgm:pt>
    <dgm:pt modelId="{7DE9F593-9D73-4D84-8914-A6CDDA6017FB}" type="parTrans" cxnId="{1A9C8161-E981-462C-9DF0-ADEFF7892C0D}">
      <dgm:prSet/>
      <dgm:spPr/>
      <dgm:t>
        <a:bodyPr/>
        <a:lstStyle/>
        <a:p>
          <a:endParaRPr lang="hu-HU"/>
        </a:p>
      </dgm:t>
    </dgm:pt>
    <dgm:pt modelId="{6A317BD9-5DC7-42F2-93FE-0A23F97876F0}" type="sibTrans" cxnId="{1A9C8161-E981-462C-9DF0-ADEFF7892C0D}">
      <dgm:prSet/>
      <dgm:spPr/>
      <dgm:t>
        <a:bodyPr/>
        <a:lstStyle/>
        <a:p>
          <a:endParaRPr lang="hu-HU"/>
        </a:p>
      </dgm:t>
    </dgm:pt>
    <dgm:pt modelId="{539E3E03-FED6-416A-8D4D-63AF4BDBF04F}">
      <dgm:prSet phldrT="[Szöveg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Oktatási-képzési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vezető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1 fő</a:t>
          </a:r>
        </a:p>
      </dgm:t>
    </dgm:pt>
    <dgm:pt modelId="{6F12977D-639A-42B4-8857-ECEAA7A0C652}" type="parTrans" cxnId="{DA179723-636C-42F5-BE5A-2EDA123E3FAB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AABEB608-20F6-4687-81B3-F7A8BEC861F9}" type="sibTrans" cxnId="{DA179723-636C-42F5-BE5A-2EDA123E3FAB}">
      <dgm:prSet/>
      <dgm:spPr/>
      <dgm:t>
        <a:bodyPr/>
        <a:lstStyle/>
        <a:p>
          <a:endParaRPr lang="hu-HU"/>
        </a:p>
      </dgm:t>
    </dgm:pt>
    <dgm:pt modelId="{8B846FB4-9CDC-4845-AEE9-97CCFC5A32CD}">
      <dgm:prSet phldrT="[Szöveg]" custT="1"/>
      <dgm:spPr/>
      <dgm:t>
        <a:bodyPr/>
        <a:lstStyle/>
        <a:p>
          <a:r>
            <a:rPr lang="hu-HU" sz="900" dirty="0"/>
            <a:t>Általános Igazgató-helyettes</a:t>
          </a:r>
        </a:p>
        <a:p>
          <a:r>
            <a:rPr lang="hu-HU" sz="900" dirty="0"/>
            <a:t>1 fő</a:t>
          </a:r>
        </a:p>
      </dgm:t>
    </dgm:pt>
    <dgm:pt modelId="{452C94CE-9838-4DBE-9393-8179D3180BC0}" type="parTrans" cxnId="{552AE967-B23F-4FB1-9872-19A7D227C7B5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B80B52CD-4C34-4AB3-87F0-9F078EE8657F}" type="sibTrans" cxnId="{552AE967-B23F-4FB1-9872-19A7D227C7B5}">
      <dgm:prSet/>
      <dgm:spPr/>
      <dgm:t>
        <a:bodyPr/>
        <a:lstStyle/>
        <a:p>
          <a:endParaRPr lang="hu-HU"/>
        </a:p>
      </dgm:t>
    </dgm:pt>
    <dgm:pt modelId="{9D9720F4-3D68-42A0-AB29-8E1FB3588A08}">
      <dgm:prSet phldrT="[Szöveg]" custT="1"/>
      <dgm:spPr/>
      <dgm:t>
        <a:bodyPr/>
        <a:lstStyle/>
        <a:p>
          <a:r>
            <a:rPr lang="hu-HU" sz="900" dirty="0"/>
            <a:t>Szakmai egységeket támogató egységek</a:t>
          </a:r>
        </a:p>
      </dgm:t>
    </dgm:pt>
    <dgm:pt modelId="{4BC0545F-F9AE-4111-8BDA-75E6D7C3BF2A}" type="parTrans" cxnId="{CAE694E0-8D27-4E23-8A82-177922BD55D5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62E3F6A9-BB91-49D5-8573-1B6096783A79}" type="sibTrans" cxnId="{CAE694E0-8D27-4E23-8A82-177922BD55D5}">
      <dgm:prSet/>
      <dgm:spPr/>
      <dgm:t>
        <a:bodyPr/>
        <a:lstStyle/>
        <a:p>
          <a:endParaRPr lang="hu-HU"/>
        </a:p>
      </dgm:t>
    </dgm:pt>
    <dgm:pt modelId="{5413E854-45AA-4DE7-A13C-FF690FDD7B9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Gazdasági Egység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 gazdasági koordinátor                                     1 fő</a:t>
          </a:r>
        </a:p>
      </dgm:t>
    </dgm:pt>
    <dgm:pt modelId="{69F2FA2B-1407-4563-AABA-8C37E46E504A}" type="parTrans" cxnId="{38C2FFAE-CBC8-469A-BA26-8DD66DA088B0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330D30FD-A512-4EEC-8660-35F04D506BA1}" type="sibTrans" cxnId="{38C2FFAE-CBC8-469A-BA26-8DD66DA088B0}">
      <dgm:prSet/>
      <dgm:spPr/>
      <dgm:t>
        <a:bodyPr/>
        <a:lstStyle/>
        <a:p>
          <a:endParaRPr lang="hu-HU"/>
        </a:p>
      </dgm:t>
    </dgm:pt>
    <dgm:pt modelId="{DEA3BBBC-D01C-4D01-9389-618179CF42B9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Oktatási-Képzési Foglalkoztatási Egység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(javítóintézeti szakmai egység és speciális gyermekotthoni szakmai egység)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10 fő</a:t>
          </a:r>
        </a:p>
      </dgm:t>
    </dgm:pt>
    <dgm:pt modelId="{900CF8BF-15D1-4C1F-8BD2-10FF893A4156}" type="parTrans" cxnId="{503E758C-7523-42A4-A34F-CF7E112C620F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10418800-6AA9-42D0-B9B4-D1197A88ABC1}" type="sibTrans" cxnId="{503E758C-7523-42A4-A34F-CF7E112C620F}">
      <dgm:prSet/>
      <dgm:spPr/>
      <dgm:t>
        <a:bodyPr/>
        <a:lstStyle/>
        <a:p>
          <a:endParaRPr lang="hu-HU"/>
        </a:p>
      </dgm:t>
    </dgm:pt>
    <dgm:pt modelId="{05EBC84F-0811-45F8-A6B5-1FBA7D68B435}">
      <dgm:prSet custT="1"/>
      <dgm:spPr/>
      <dgm:t>
        <a:bodyPr/>
        <a:lstStyle/>
        <a:p>
          <a:r>
            <a:rPr lang="hu-HU" sz="900" dirty="0"/>
            <a:t>Javítóintézeti                                 Otthonvezető                        1 fő</a:t>
          </a:r>
        </a:p>
      </dgm:t>
    </dgm:pt>
    <dgm:pt modelId="{324FB34A-15AC-4C49-B44B-71B878543314}" type="parTrans" cxnId="{459146D6-82BC-4114-8A36-F70B171D0C9F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FE373CDE-FA54-4EAB-9835-4C25DCC37922}" type="sibTrans" cxnId="{459146D6-82BC-4114-8A36-F70B171D0C9F}">
      <dgm:prSet/>
      <dgm:spPr/>
      <dgm:t>
        <a:bodyPr/>
        <a:lstStyle/>
        <a:p>
          <a:endParaRPr lang="hu-HU"/>
        </a:p>
      </dgm:t>
    </dgm:pt>
    <dgm:pt modelId="{824EB231-C1C0-4029-9AD7-999CA2D3105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Javítóintézeti Nevelési Egység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 letartóztatottak csoportjai  és jogerős javítóintézeti neveltek csoportjai Csoportvezető nevelők                                                  20 fő (2-2 csoport)</a:t>
          </a:r>
        </a:p>
      </dgm:t>
    </dgm:pt>
    <dgm:pt modelId="{1E579C27-0C17-4637-93F3-D0BDAE8C4898}" type="parTrans" cxnId="{6C0C95C4-1D3B-4F81-9B96-1FC166963C01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192BC5C9-5A56-4C8D-A872-9BD2E9C64642}" type="sibTrans" cxnId="{6C0C95C4-1D3B-4F81-9B96-1FC166963C01}">
      <dgm:prSet/>
      <dgm:spPr/>
      <dgm:t>
        <a:bodyPr/>
        <a:lstStyle/>
        <a:p>
          <a:endParaRPr lang="hu-HU"/>
        </a:p>
      </dgm:t>
    </dgm:pt>
    <dgm:pt modelId="{E0867AFE-0515-411C-9ACD-34BC7D42EF1B}">
      <dgm:prSet custT="1"/>
      <dgm:spPr/>
      <dgm:t>
        <a:bodyPr/>
        <a:lstStyle/>
        <a:p>
          <a:r>
            <a:rPr lang="hu-HU" sz="900" dirty="0"/>
            <a:t>Anya-gyermek  részleg csoportvezető nevelő                                   6 fő (1 csoport)</a:t>
          </a:r>
        </a:p>
      </dgm:t>
    </dgm:pt>
    <dgm:pt modelId="{21A25A73-D34B-486A-9AAD-C6A4303AB5EF}" type="parTrans" cxnId="{5B381D8B-9473-4E0E-A777-8A9248057364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FC461178-B866-464B-BCD9-B123D864F3CD}" type="sibTrans" cxnId="{5B381D8B-9473-4E0E-A777-8A9248057364}">
      <dgm:prSet/>
      <dgm:spPr/>
      <dgm:t>
        <a:bodyPr/>
        <a:lstStyle/>
        <a:p>
          <a:endParaRPr lang="hu-HU"/>
        </a:p>
      </dgm:t>
    </dgm:pt>
    <dgm:pt modelId="{12313073-3C35-475C-B249-B2AF028805AB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Növendékügyi- és szociális iroda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növendékügyi és igazgatási koordinátor  1 fő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Javítóintézet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pszichológus  1fő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gyógypedagógus: 2 fő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Speciális Gyermekotthon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pszichológus  1fő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gyógypedagógus:  1 fő</a:t>
          </a:r>
        </a:p>
      </dgm:t>
    </dgm:pt>
    <dgm:pt modelId="{089F9FEB-3A67-416A-90CB-F796A3EB9B69}" type="parTrans" cxnId="{20F14F9A-6A96-4D3F-86AF-DF36EF89F638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A273ED43-2EBF-48AD-BD39-AB274FE6078E}" type="sibTrans" cxnId="{20F14F9A-6A96-4D3F-86AF-DF36EF89F638}">
      <dgm:prSet/>
      <dgm:spPr/>
      <dgm:t>
        <a:bodyPr/>
        <a:lstStyle/>
        <a:p>
          <a:endParaRPr lang="hu-HU"/>
        </a:p>
      </dgm:t>
    </dgm:pt>
    <dgm:pt modelId="{890A572A-4D1E-4F11-9027-082CA203F9EA}">
      <dgm:prSet custT="1"/>
      <dgm:spPr/>
      <dgm:t>
        <a:bodyPr/>
        <a:lstStyle/>
        <a:p>
          <a:pPr algn="ctr"/>
          <a:r>
            <a:rPr lang="hu-HU" sz="900" dirty="0"/>
            <a:t>Utógondozó részleg </a:t>
          </a:r>
        </a:p>
        <a:p>
          <a:pPr algn="ctr"/>
          <a:r>
            <a:rPr lang="hu-HU" sz="900" dirty="0"/>
            <a:t>0 fő</a:t>
          </a:r>
        </a:p>
      </dgm:t>
    </dgm:pt>
    <dgm:pt modelId="{B60CB497-F14E-4E9A-A185-0C7A7294244A}" type="parTrans" cxnId="{0EC96E82-F165-4A9E-A6A0-E0A8FDEBB0AF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6B9397F6-3A38-4FD5-A1E2-57639D78EB71}" type="sibTrans" cxnId="{0EC96E82-F165-4A9E-A6A0-E0A8FDEBB0AF}">
      <dgm:prSet/>
      <dgm:spPr/>
      <dgm:t>
        <a:bodyPr/>
        <a:lstStyle/>
        <a:p>
          <a:endParaRPr lang="hu-HU"/>
        </a:p>
      </dgm:t>
    </dgm:pt>
    <dgm:pt modelId="{ADFBA47B-F12E-4EE5-AA6E-E1FC7EFA1523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Központi Speciális Gyermekotthon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Otthonvezető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1 fő</a:t>
          </a:r>
        </a:p>
      </dgm:t>
    </dgm:pt>
    <dgm:pt modelId="{AF823222-72D2-4499-98F9-27A2363AAB65}" type="parTrans" cxnId="{7863E972-26BE-440A-90E1-D67AB6271EE2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785785B6-3F53-436D-A59F-C4EE021B814A}" type="sibTrans" cxnId="{7863E972-26BE-440A-90E1-D67AB6271EE2}">
      <dgm:prSet/>
      <dgm:spPr/>
      <dgm:t>
        <a:bodyPr/>
        <a:lstStyle/>
        <a:p>
          <a:endParaRPr lang="hu-HU"/>
        </a:p>
      </dgm:t>
    </dgm:pt>
    <dgm:pt modelId="{5366D481-88C4-4A6F-8CCB-8551BBC3ED0D}">
      <dgm:prSet custT="1"/>
      <dgm:spPr/>
      <dgm:t>
        <a:bodyPr/>
        <a:lstStyle/>
        <a:p>
          <a:r>
            <a:rPr lang="hu-HU" sz="900" dirty="0"/>
            <a:t>Központi Speciális Gyermekotthon csoportvezető nevelők                       18 fő (3 csoport)</a:t>
          </a:r>
        </a:p>
      </dgm:t>
    </dgm:pt>
    <dgm:pt modelId="{84B549C0-6A26-4221-ABA6-253BEB61F871}" type="parTrans" cxnId="{FAC8A204-5223-423D-91AA-E466B647A242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A7481D7A-91F1-49AC-9D6E-807DD47143A9}" type="sibTrans" cxnId="{FAC8A204-5223-423D-91AA-E466B647A242}">
      <dgm:prSet/>
      <dgm:spPr/>
      <dgm:t>
        <a:bodyPr/>
        <a:lstStyle/>
        <a:p>
          <a:endParaRPr lang="hu-HU"/>
        </a:p>
      </dgm:t>
    </dgm:pt>
    <dgm:pt modelId="{50D4AD76-58EF-4B75-A774-914B595CA1AF}">
      <dgm:prSet custT="1"/>
      <dgm:spPr/>
      <dgm:t>
        <a:bodyPr/>
        <a:lstStyle/>
        <a:p>
          <a:r>
            <a:rPr lang="hu-HU" sz="900" dirty="0"/>
            <a:t>Titkárság                         (titkárságvezető)                                            1 fő</a:t>
          </a:r>
        </a:p>
      </dgm:t>
    </dgm:pt>
    <dgm:pt modelId="{FAC68B23-386F-47D8-B2D3-8155F67CD146}" type="parTrans" cxnId="{EF86DB02-EA4B-4E56-97F5-236E4196F230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AB01FBE1-C805-475B-8768-E340DB4509FD}" type="sibTrans" cxnId="{EF86DB02-EA4B-4E56-97F5-236E4196F230}">
      <dgm:prSet/>
      <dgm:spPr/>
      <dgm:t>
        <a:bodyPr/>
        <a:lstStyle/>
        <a:p>
          <a:endParaRPr lang="hu-HU"/>
        </a:p>
      </dgm:t>
    </dgm:pt>
    <dgm:pt modelId="{9A919264-E05E-470B-BA75-2D9B9271022A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Humánpolitikus                           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  1 fő</a:t>
          </a:r>
        </a:p>
      </dgm:t>
    </dgm:pt>
    <dgm:pt modelId="{B7ACF1EE-7288-4D91-81A3-2F8C730FF334}" type="parTrans" cxnId="{21ED3F16-A0BB-4960-8203-FE5155D8880D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1BDD183A-3CAC-4F70-8474-B74E0A012645}" type="sibTrans" cxnId="{21ED3F16-A0BB-4960-8203-FE5155D8880D}">
      <dgm:prSet/>
      <dgm:spPr/>
      <dgm:t>
        <a:bodyPr/>
        <a:lstStyle/>
        <a:p>
          <a:endParaRPr lang="hu-HU"/>
        </a:p>
      </dgm:t>
    </dgm:pt>
    <dgm:pt modelId="{91C72241-BF5A-4A76-8E4B-01B418FC9D4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Pszichológia és Mentálhigiénés Szolgálat                               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Javítóintézet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 pszichológus  1fő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gyógypedagógus: 2 fő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Speciális Gyermekotthon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pszichológus  1fő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gyógypedagógus:  1 fő</a:t>
          </a:r>
        </a:p>
      </dgm:t>
    </dgm:pt>
    <dgm:pt modelId="{2C9D9413-AAA3-476F-8CE4-077B9397A689}" type="parTrans" cxnId="{76B4B6E6-0F0F-4BBB-9481-E0FB262F74D4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F316D7A9-D2DD-461F-9A18-EC821BE4040B}" type="sibTrans" cxnId="{76B4B6E6-0F0F-4BBB-9481-E0FB262F74D4}">
      <dgm:prSet/>
      <dgm:spPr/>
      <dgm:t>
        <a:bodyPr/>
        <a:lstStyle/>
        <a:p>
          <a:endParaRPr lang="hu-HU"/>
        </a:p>
      </dgm:t>
    </dgm:pt>
    <dgm:pt modelId="{77389059-6189-4A7F-911F-9CCAA71F19F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Egészségügyi Szolgálat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u-HU" sz="900" dirty="0"/>
            <a:t>(javítóintézeti szakmai egység és speciális gyermekotthoni szakmai egység)                                             4 fő</a:t>
          </a:r>
        </a:p>
      </dgm:t>
    </dgm:pt>
    <dgm:pt modelId="{B8ECB0C2-ABF1-4588-BA5D-61A314A61EC7}" type="parTrans" cxnId="{34CB75D0-3079-44D7-B866-A5C231A9545D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66D226F1-A692-4E17-8D5E-5D973CCB3616}" type="sibTrans" cxnId="{34CB75D0-3079-44D7-B866-A5C231A9545D}">
      <dgm:prSet/>
      <dgm:spPr/>
      <dgm:t>
        <a:bodyPr/>
        <a:lstStyle/>
        <a:p>
          <a:endParaRPr lang="hu-HU"/>
        </a:p>
      </dgm:t>
    </dgm:pt>
    <dgm:pt modelId="{C28E4B95-88D2-4D3C-810A-86FB9D0676F2}">
      <dgm:prSet custT="1"/>
      <dgm:spPr/>
      <dgm:t>
        <a:bodyPr/>
        <a:lstStyle/>
        <a:p>
          <a:r>
            <a:rPr lang="hu-HU" sz="900" dirty="0"/>
            <a:t>Rendészet és Portaszolgálat (rendészeti koordinátor) 10+2 fő</a:t>
          </a:r>
        </a:p>
      </dgm:t>
    </dgm:pt>
    <dgm:pt modelId="{7FAE3D3A-6300-43B2-AE05-15319C005661}" type="parTrans" cxnId="{D8E16140-5BEB-4359-9F86-703797095787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175A67FF-BC92-4750-8C70-B73E77AAE6E4}" type="sibTrans" cxnId="{D8E16140-5BEB-4359-9F86-703797095787}">
      <dgm:prSet/>
      <dgm:spPr/>
      <dgm:t>
        <a:bodyPr/>
        <a:lstStyle/>
        <a:p>
          <a:endParaRPr lang="hu-HU"/>
        </a:p>
      </dgm:t>
    </dgm:pt>
    <dgm:pt modelId="{1005A583-654A-4A50-B79F-3D27C37E5089}">
      <dgm:prSet custT="1"/>
      <dgm:spPr/>
      <dgm:t>
        <a:bodyPr/>
        <a:lstStyle/>
        <a:p>
          <a:r>
            <a:rPr lang="hu-HU" sz="900" dirty="0"/>
            <a:t>Pénzügyi előadó. pénztáros, eszköz- és készletgazdálkodó                  2 fő</a:t>
          </a:r>
        </a:p>
      </dgm:t>
    </dgm:pt>
    <dgm:pt modelId="{7B517903-BFA7-45C2-B2EB-C66E1B2EDF32}" type="parTrans" cxnId="{BCCB926D-432D-411E-855E-E5E5B919A118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9182CA49-CF63-4471-B415-94D099A02D06}" type="sibTrans" cxnId="{BCCB926D-432D-411E-855E-E5E5B919A118}">
      <dgm:prSet/>
      <dgm:spPr/>
      <dgm:t>
        <a:bodyPr/>
        <a:lstStyle/>
        <a:p>
          <a:endParaRPr lang="hu-HU"/>
        </a:p>
      </dgm:t>
    </dgm:pt>
    <dgm:pt modelId="{DBC4AB81-F4BB-4DC2-8F38-63D1DFA17F3A}">
      <dgm:prSet custT="1"/>
      <dgm:spPr/>
      <dgm:t>
        <a:bodyPr/>
        <a:lstStyle/>
        <a:p>
          <a:r>
            <a:rPr lang="hu-HU" sz="900" dirty="0"/>
            <a:t>Gondnok                                      1 fő</a:t>
          </a:r>
        </a:p>
      </dgm:t>
    </dgm:pt>
    <dgm:pt modelId="{0DAAD8F2-0563-41FB-90E7-B5D1C010EB22}" type="parTrans" cxnId="{6C7D55CC-F083-4828-B6B0-A7FFF9415861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05D59D88-6E39-4CE7-A8D2-334DA0249FFF}" type="sibTrans" cxnId="{6C7D55CC-F083-4828-B6B0-A7FFF9415861}">
      <dgm:prSet/>
      <dgm:spPr/>
      <dgm:t>
        <a:bodyPr/>
        <a:lstStyle/>
        <a:p>
          <a:endParaRPr lang="hu-HU"/>
        </a:p>
      </dgm:t>
    </dgm:pt>
    <dgm:pt modelId="{D8C82318-F755-4BE0-A6E7-8DD4E023A868}">
      <dgm:prSet custT="1"/>
      <dgm:spPr/>
      <dgm:t>
        <a:bodyPr/>
        <a:lstStyle/>
        <a:p>
          <a:r>
            <a:rPr lang="hu-HU" sz="900" dirty="0"/>
            <a:t>Karbantartó Gépkocsivezető                     2+1 fő</a:t>
          </a:r>
        </a:p>
      </dgm:t>
    </dgm:pt>
    <dgm:pt modelId="{7F435E55-C2DD-4E8D-898B-41CFBD1C4A42}" type="parTrans" cxnId="{C53D3BD1-5AF3-4AD7-8D59-9F4188EF600D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56419FBA-2248-4114-A6AA-C193A9F4AC8F}" type="sibTrans" cxnId="{C53D3BD1-5AF3-4AD7-8D59-9F4188EF600D}">
      <dgm:prSet/>
      <dgm:spPr/>
      <dgm:t>
        <a:bodyPr/>
        <a:lstStyle/>
        <a:p>
          <a:endParaRPr lang="hu-HU"/>
        </a:p>
      </dgm:t>
    </dgm:pt>
    <dgm:pt modelId="{34F6FCF3-F440-44C2-9213-358CFC12299B}">
      <dgm:prSet custT="1"/>
      <dgm:spPr/>
      <dgm:t>
        <a:bodyPr/>
        <a:lstStyle/>
        <a:p>
          <a:r>
            <a:rPr lang="hu-HU" sz="900" dirty="0"/>
            <a:t>Élelmezés (élelmezésvezető)                           4 fő</a:t>
          </a:r>
        </a:p>
      </dgm:t>
    </dgm:pt>
    <dgm:pt modelId="{9C8AA3B9-B195-4FD7-B8E5-6AF80B8EE23D}" type="parTrans" cxnId="{B3082F2E-7ADB-4B08-9405-A8D7F350443D}">
      <dgm:prSet/>
      <dgm:spPr/>
      <dgm:t>
        <a:bodyPr/>
        <a:lstStyle/>
        <a:p>
          <a:endParaRPr lang="hu-HU" sz="900">
            <a:solidFill>
              <a:schemeClr val="tx1"/>
            </a:solidFill>
          </a:endParaRPr>
        </a:p>
      </dgm:t>
    </dgm:pt>
    <dgm:pt modelId="{4174EE80-1CC6-494C-A712-99BF1B911424}" type="sibTrans" cxnId="{B3082F2E-7ADB-4B08-9405-A8D7F350443D}">
      <dgm:prSet/>
      <dgm:spPr/>
      <dgm:t>
        <a:bodyPr/>
        <a:lstStyle/>
        <a:p>
          <a:endParaRPr lang="hu-HU"/>
        </a:p>
      </dgm:t>
    </dgm:pt>
    <dgm:pt modelId="{FE1B8039-6C38-4782-B2CA-C67387912956}" type="pres">
      <dgm:prSet presAssocID="{0BDCE79E-CB52-4C5D-92A8-0E7F118F70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61588C9-7A20-4CD2-814D-51DB602E70B2}" type="pres">
      <dgm:prSet presAssocID="{63582BD2-BA55-4C2C-B5D3-624DC253CA10}" presName="hierRoot1" presStyleCnt="0">
        <dgm:presLayoutVars>
          <dgm:hierBranch/>
        </dgm:presLayoutVars>
      </dgm:prSet>
      <dgm:spPr/>
    </dgm:pt>
    <dgm:pt modelId="{CE03EE3E-BE62-4CDB-BB39-C93283FDBF3F}" type="pres">
      <dgm:prSet presAssocID="{63582BD2-BA55-4C2C-B5D3-624DC253CA10}" presName="rootComposite1" presStyleCnt="0"/>
      <dgm:spPr/>
    </dgm:pt>
    <dgm:pt modelId="{4E48C133-CAA2-469F-8EC8-900A67DCC6B3}" type="pres">
      <dgm:prSet presAssocID="{63582BD2-BA55-4C2C-B5D3-624DC253CA10}" presName="rootText1" presStyleLbl="node0" presStyleIdx="0" presStyleCnt="1" custScaleX="427588" custScaleY="333469" custLinFactNeighborX="0" custLinFactNeighborY="-37618">
        <dgm:presLayoutVars>
          <dgm:chPref val="3"/>
        </dgm:presLayoutVars>
      </dgm:prSet>
      <dgm:spPr/>
    </dgm:pt>
    <dgm:pt modelId="{C6A460DB-1DD6-4506-8D1F-DC9FD98CEF3C}" type="pres">
      <dgm:prSet presAssocID="{63582BD2-BA55-4C2C-B5D3-624DC253CA10}" presName="rootConnector1" presStyleLbl="node1" presStyleIdx="0" presStyleCnt="0"/>
      <dgm:spPr/>
    </dgm:pt>
    <dgm:pt modelId="{3F198941-DF72-4212-8199-EAFAE82A2331}" type="pres">
      <dgm:prSet presAssocID="{63582BD2-BA55-4C2C-B5D3-624DC253CA10}" presName="hierChild2" presStyleCnt="0"/>
      <dgm:spPr/>
    </dgm:pt>
    <dgm:pt modelId="{3CDBD969-DD06-481E-96BF-E333E75E319B}" type="pres">
      <dgm:prSet presAssocID="{6F12977D-639A-42B4-8857-ECEAA7A0C652}" presName="Name35" presStyleLbl="parChTrans1D2" presStyleIdx="0" presStyleCnt="4"/>
      <dgm:spPr/>
    </dgm:pt>
    <dgm:pt modelId="{149BFEED-637C-4131-B64C-128A11618451}" type="pres">
      <dgm:prSet presAssocID="{539E3E03-FED6-416A-8D4D-63AF4BDBF04F}" presName="hierRoot2" presStyleCnt="0">
        <dgm:presLayoutVars>
          <dgm:hierBranch val="init"/>
        </dgm:presLayoutVars>
      </dgm:prSet>
      <dgm:spPr/>
    </dgm:pt>
    <dgm:pt modelId="{84534121-B792-4500-B518-EFF58F8962D8}" type="pres">
      <dgm:prSet presAssocID="{539E3E03-FED6-416A-8D4D-63AF4BDBF04F}" presName="rootComposite" presStyleCnt="0"/>
      <dgm:spPr/>
    </dgm:pt>
    <dgm:pt modelId="{FF615278-C0FA-4746-9C4F-7F609F18B3E3}" type="pres">
      <dgm:prSet presAssocID="{539E3E03-FED6-416A-8D4D-63AF4BDBF04F}" presName="rootText" presStyleLbl="node2" presStyleIdx="0" presStyleCnt="4" custScaleX="794214" custScaleY="406450" custLinFactX="-200000" custLinFactNeighborX="-204604" custLinFactNeighborY="30511">
        <dgm:presLayoutVars>
          <dgm:chPref val="3"/>
        </dgm:presLayoutVars>
      </dgm:prSet>
      <dgm:spPr/>
    </dgm:pt>
    <dgm:pt modelId="{9EB7C0C8-6B25-4ECE-9DE6-84772583D60E}" type="pres">
      <dgm:prSet presAssocID="{539E3E03-FED6-416A-8D4D-63AF4BDBF04F}" presName="rootConnector" presStyleLbl="node2" presStyleIdx="0" presStyleCnt="4"/>
      <dgm:spPr/>
    </dgm:pt>
    <dgm:pt modelId="{E973F0D9-1623-4899-A230-E1876C1275B2}" type="pres">
      <dgm:prSet presAssocID="{539E3E03-FED6-416A-8D4D-63AF4BDBF04F}" presName="hierChild4" presStyleCnt="0"/>
      <dgm:spPr/>
    </dgm:pt>
    <dgm:pt modelId="{3CF91108-AA1C-43C9-9B64-0B8959377FD4}" type="pres">
      <dgm:prSet presAssocID="{900CF8BF-15D1-4C1F-8BD2-10FF893A4156}" presName="Name37" presStyleLbl="parChTrans1D3" presStyleIdx="0" presStyleCnt="17"/>
      <dgm:spPr/>
    </dgm:pt>
    <dgm:pt modelId="{2597F8CD-C277-4F8B-AF9D-9987E52EACA1}" type="pres">
      <dgm:prSet presAssocID="{DEA3BBBC-D01C-4D01-9389-618179CF42B9}" presName="hierRoot2" presStyleCnt="0">
        <dgm:presLayoutVars>
          <dgm:hierBranch val="init"/>
        </dgm:presLayoutVars>
      </dgm:prSet>
      <dgm:spPr/>
    </dgm:pt>
    <dgm:pt modelId="{ADA11675-6211-41DE-B595-C8D726F7BE70}" type="pres">
      <dgm:prSet presAssocID="{DEA3BBBC-D01C-4D01-9389-618179CF42B9}" presName="rootComposite" presStyleCnt="0"/>
      <dgm:spPr/>
    </dgm:pt>
    <dgm:pt modelId="{D27AE440-13A8-45EA-A6B1-E8A802BAF444}" type="pres">
      <dgm:prSet presAssocID="{DEA3BBBC-D01C-4D01-9389-618179CF42B9}" presName="rootText" presStyleLbl="node3" presStyleIdx="0" presStyleCnt="16" custScaleX="565845" custScaleY="1260026" custLinFactX="-185113" custLinFactNeighborX="-200000" custLinFactNeighborY="75956">
        <dgm:presLayoutVars>
          <dgm:chPref val="3"/>
        </dgm:presLayoutVars>
      </dgm:prSet>
      <dgm:spPr/>
    </dgm:pt>
    <dgm:pt modelId="{469DAF99-50F8-47AE-918A-7403A0668EB5}" type="pres">
      <dgm:prSet presAssocID="{DEA3BBBC-D01C-4D01-9389-618179CF42B9}" presName="rootConnector" presStyleLbl="node3" presStyleIdx="0" presStyleCnt="16"/>
      <dgm:spPr/>
    </dgm:pt>
    <dgm:pt modelId="{82200936-19C6-4ACA-8B8F-53E220083534}" type="pres">
      <dgm:prSet presAssocID="{DEA3BBBC-D01C-4D01-9389-618179CF42B9}" presName="hierChild4" presStyleCnt="0"/>
      <dgm:spPr/>
    </dgm:pt>
    <dgm:pt modelId="{5FA46834-2CC6-4ED4-8210-EF4F05F8D10E}" type="pres">
      <dgm:prSet presAssocID="{DEA3BBBC-D01C-4D01-9389-618179CF42B9}" presName="hierChild5" presStyleCnt="0"/>
      <dgm:spPr/>
    </dgm:pt>
    <dgm:pt modelId="{741495C1-D43E-414D-AFF9-C132C939B8EF}" type="pres">
      <dgm:prSet presAssocID="{539E3E03-FED6-416A-8D4D-63AF4BDBF04F}" presName="hierChild5" presStyleCnt="0"/>
      <dgm:spPr/>
    </dgm:pt>
    <dgm:pt modelId="{F7DF3731-3E71-495D-8F0A-378CEAED44C4}" type="pres">
      <dgm:prSet presAssocID="{452C94CE-9838-4DBE-9393-8179D3180BC0}" presName="Name35" presStyleLbl="parChTrans1D2" presStyleIdx="1" presStyleCnt="4"/>
      <dgm:spPr/>
    </dgm:pt>
    <dgm:pt modelId="{079DBF07-9827-4B94-A33D-8BE5664D88E7}" type="pres">
      <dgm:prSet presAssocID="{8B846FB4-9CDC-4845-AEE9-97CCFC5A32CD}" presName="hierRoot2" presStyleCnt="0">
        <dgm:presLayoutVars>
          <dgm:hierBranch val="init"/>
        </dgm:presLayoutVars>
      </dgm:prSet>
      <dgm:spPr/>
    </dgm:pt>
    <dgm:pt modelId="{FD1612A8-5E5C-4617-8EF2-4800F79DF92D}" type="pres">
      <dgm:prSet presAssocID="{8B846FB4-9CDC-4845-AEE9-97CCFC5A32CD}" presName="rootComposite" presStyleCnt="0"/>
      <dgm:spPr/>
    </dgm:pt>
    <dgm:pt modelId="{90913077-8225-4C81-9071-9AC170088515}" type="pres">
      <dgm:prSet presAssocID="{8B846FB4-9CDC-4845-AEE9-97CCFC5A32CD}" presName="rootText" presStyleLbl="node2" presStyleIdx="1" presStyleCnt="4" custScaleX="634477" custScaleY="314634" custLinFactX="-44637" custLinFactNeighborX="-100000" custLinFactNeighborY="36553">
        <dgm:presLayoutVars>
          <dgm:chPref val="3"/>
        </dgm:presLayoutVars>
      </dgm:prSet>
      <dgm:spPr/>
    </dgm:pt>
    <dgm:pt modelId="{94BFCB6D-1721-40A3-A70F-B7C753432E51}" type="pres">
      <dgm:prSet presAssocID="{8B846FB4-9CDC-4845-AEE9-97CCFC5A32CD}" presName="rootConnector" presStyleLbl="node2" presStyleIdx="1" presStyleCnt="4"/>
      <dgm:spPr/>
    </dgm:pt>
    <dgm:pt modelId="{F264EB9B-81A9-406C-B705-0E2B8BB5608A}" type="pres">
      <dgm:prSet presAssocID="{8B846FB4-9CDC-4845-AEE9-97CCFC5A32CD}" presName="hierChild4" presStyleCnt="0"/>
      <dgm:spPr/>
    </dgm:pt>
    <dgm:pt modelId="{5331586B-4A14-47FA-ADD3-E886DCCCCBD0}" type="pres">
      <dgm:prSet presAssocID="{324FB34A-15AC-4C49-B44B-71B878543314}" presName="Name37" presStyleLbl="parChTrans1D3" presStyleIdx="1" presStyleCnt="17"/>
      <dgm:spPr/>
    </dgm:pt>
    <dgm:pt modelId="{CEFCE96F-7AC7-4F3F-8A54-439945C3CFED}" type="pres">
      <dgm:prSet presAssocID="{05EBC84F-0811-45F8-A6B5-1FBA7D68B435}" presName="hierRoot2" presStyleCnt="0">
        <dgm:presLayoutVars>
          <dgm:hierBranch val="init"/>
        </dgm:presLayoutVars>
      </dgm:prSet>
      <dgm:spPr/>
    </dgm:pt>
    <dgm:pt modelId="{C71294BA-5875-4F43-A6A2-9B6E190783EC}" type="pres">
      <dgm:prSet presAssocID="{05EBC84F-0811-45F8-A6B5-1FBA7D68B435}" presName="rootComposite" presStyleCnt="0"/>
      <dgm:spPr/>
    </dgm:pt>
    <dgm:pt modelId="{0F7272B5-0E51-4196-BB86-8B060C15F2A1}" type="pres">
      <dgm:prSet presAssocID="{05EBC84F-0811-45F8-A6B5-1FBA7D68B435}" presName="rootText" presStyleLbl="node3" presStyleIdx="1" presStyleCnt="16" custScaleX="360317" custScaleY="352030" custLinFactY="-100000" custLinFactNeighborX="-85969" custLinFactNeighborY="-186061">
        <dgm:presLayoutVars>
          <dgm:chPref val="3"/>
        </dgm:presLayoutVars>
      </dgm:prSet>
      <dgm:spPr/>
    </dgm:pt>
    <dgm:pt modelId="{D7C98897-EA03-4FD0-B6D0-CD3F7DE2021B}" type="pres">
      <dgm:prSet presAssocID="{05EBC84F-0811-45F8-A6B5-1FBA7D68B435}" presName="rootConnector" presStyleLbl="node3" presStyleIdx="1" presStyleCnt="16"/>
      <dgm:spPr/>
    </dgm:pt>
    <dgm:pt modelId="{751D5861-964C-4AA9-BADD-B046B074A05F}" type="pres">
      <dgm:prSet presAssocID="{05EBC84F-0811-45F8-A6B5-1FBA7D68B435}" presName="hierChild4" presStyleCnt="0"/>
      <dgm:spPr/>
    </dgm:pt>
    <dgm:pt modelId="{8D527C10-46FD-4A03-B5D7-80EC42EDDFA4}" type="pres">
      <dgm:prSet presAssocID="{05EBC84F-0811-45F8-A6B5-1FBA7D68B435}" presName="hierChild5" presStyleCnt="0"/>
      <dgm:spPr/>
    </dgm:pt>
    <dgm:pt modelId="{286B188C-2345-4D30-BE1B-818E68AAA511}" type="pres">
      <dgm:prSet presAssocID="{1E579C27-0C17-4637-93F3-D0BDAE8C4898}" presName="Name37" presStyleLbl="parChTrans1D3" presStyleIdx="2" presStyleCnt="17"/>
      <dgm:spPr/>
    </dgm:pt>
    <dgm:pt modelId="{CCFD2734-7F5F-4AF4-911D-328F020F425E}" type="pres">
      <dgm:prSet presAssocID="{824EB231-C1C0-4029-9AD7-999CA2D3105C}" presName="hierRoot2" presStyleCnt="0">
        <dgm:presLayoutVars>
          <dgm:hierBranch val="init"/>
        </dgm:presLayoutVars>
      </dgm:prSet>
      <dgm:spPr/>
    </dgm:pt>
    <dgm:pt modelId="{73708690-06C7-4225-A9F0-7E25A349D7BA}" type="pres">
      <dgm:prSet presAssocID="{824EB231-C1C0-4029-9AD7-999CA2D3105C}" presName="rootComposite" presStyleCnt="0"/>
      <dgm:spPr/>
    </dgm:pt>
    <dgm:pt modelId="{886D1A25-F17F-45D3-B048-08F4FDC1939A}" type="pres">
      <dgm:prSet presAssocID="{824EB231-C1C0-4029-9AD7-999CA2D3105C}" presName="rootText" presStyleLbl="node3" presStyleIdx="2" presStyleCnt="16" custScaleX="619433" custScaleY="1083231" custLinFactX="-8291" custLinFactY="-77484" custLinFactNeighborX="-100000" custLinFactNeighborY="-100000">
        <dgm:presLayoutVars>
          <dgm:chPref val="3"/>
        </dgm:presLayoutVars>
      </dgm:prSet>
      <dgm:spPr/>
    </dgm:pt>
    <dgm:pt modelId="{B6D6AFD5-BA4B-4319-B2C2-30BA3C888090}" type="pres">
      <dgm:prSet presAssocID="{824EB231-C1C0-4029-9AD7-999CA2D3105C}" presName="rootConnector" presStyleLbl="node3" presStyleIdx="2" presStyleCnt="16"/>
      <dgm:spPr/>
    </dgm:pt>
    <dgm:pt modelId="{CD9E0263-6B02-4253-9555-FD12BB285696}" type="pres">
      <dgm:prSet presAssocID="{824EB231-C1C0-4029-9AD7-999CA2D3105C}" presName="hierChild4" presStyleCnt="0"/>
      <dgm:spPr/>
    </dgm:pt>
    <dgm:pt modelId="{B32D6506-BE0B-4EE1-B3EC-6834C0208BE3}" type="pres">
      <dgm:prSet presAssocID="{824EB231-C1C0-4029-9AD7-999CA2D3105C}" presName="hierChild5" presStyleCnt="0"/>
      <dgm:spPr/>
    </dgm:pt>
    <dgm:pt modelId="{2443456C-2BB3-4285-B723-61363E7A0D9E}" type="pres">
      <dgm:prSet presAssocID="{21A25A73-D34B-486A-9AAD-C6A4303AB5EF}" presName="Name37" presStyleLbl="parChTrans1D3" presStyleIdx="3" presStyleCnt="17"/>
      <dgm:spPr/>
    </dgm:pt>
    <dgm:pt modelId="{603AB192-6F4A-4FDE-A13A-D870D753CF16}" type="pres">
      <dgm:prSet presAssocID="{E0867AFE-0515-411C-9ACD-34BC7D42EF1B}" presName="hierRoot2" presStyleCnt="0">
        <dgm:presLayoutVars>
          <dgm:hierBranch val="init"/>
        </dgm:presLayoutVars>
      </dgm:prSet>
      <dgm:spPr/>
    </dgm:pt>
    <dgm:pt modelId="{4DA0CCD6-23D4-4B50-AC64-D1AF3FD6E95D}" type="pres">
      <dgm:prSet presAssocID="{E0867AFE-0515-411C-9ACD-34BC7D42EF1B}" presName="rootComposite" presStyleCnt="0"/>
      <dgm:spPr/>
    </dgm:pt>
    <dgm:pt modelId="{0535AE25-E0C8-496F-891C-C402BC812D2B}" type="pres">
      <dgm:prSet presAssocID="{E0867AFE-0515-411C-9ACD-34BC7D42EF1B}" presName="rootText" presStyleLbl="node3" presStyleIdx="3" presStyleCnt="16" custScaleX="549416" custScaleY="549462" custLinFactX="-12776" custLinFactY="-13206" custLinFactNeighborX="-100000" custLinFactNeighborY="-100000">
        <dgm:presLayoutVars>
          <dgm:chPref val="3"/>
        </dgm:presLayoutVars>
      </dgm:prSet>
      <dgm:spPr/>
    </dgm:pt>
    <dgm:pt modelId="{062BBB67-1234-429C-9EFC-0947C60594DD}" type="pres">
      <dgm:prSet presAssocID="{E0867AFE-0515-411C-9ACD-34BC7D42EF1B}" presName="rootConnector" presStyleLbl="node3" presStyleIdx="3" presStyleCnt="16"/>
      <dgm:spPr/>
    </dgm:pt>
    <dgm:pt modelId="{4E035D70-B10C-41BE-A459-AC2F0D99A070}" type="pres">
      <dgm:prSet presAssocID="{E0867AFE-0515-411C-9ACD-34BC7D42EF1B}" presName="hierChild4" presStyleCnt="0"/>
      <dgm:spPr/>
    </dgm:pt>
    <dgm:pt modelId="{181154A3-2E65-43D3-8FB8-F5D8DD6653EC}" type="pres">
      <dgm:prSet presAssocID="{E0867AFE-0515-411C-9ACD-34BC7D42EF1B}" presName="hierChild5" presStyleCnt="0"/>
      <dgm:spPr/>
    </dgm:pt>
    <dgm:pt modelId="{EA0EB2E8-DFD2-4783-BC94-A04744339993}" type="pres">
      <dgm:prSet presAssocID="{089F9FEB-3A67-416A-90CB-F796A3EB9B69}" presName="Name37" presStyleLbl="parChTrans1D3" presStyleIdx="4" presStyleCnt="17"/>
      <dgm:spPr/>
    </dgm:pt>
    <dgm:pt modelId="{70FCD622-6ACF-4A01-88E4-75F1D9D4897F}" type="pres">
      <dgm:prSet presAssocID="{12313073-3C35-475C-B249-B2AF028805AB}" presName="hierRoot2" presStyleCnt="0">
        <dgm:presLayoutVars>
          <dgm:hierBranch val="init"/>
        </dgm:presLayoutVars>
      </dgm:prSet>
      <dgm:spPr/>
    </dgm:pt>
    <dgm:pt modelId="{4CA1893E-4F57-4C6A-873E-3FF493129859}" type="pres">
      <dgm:prSet presAssocID="{12313073-3C35-475C-B249-B2AF028805AB}" presName="rootComposite" presStyleCnt="0"/>
      <dgm:spPr/>
    </dgm:pt>
    <dgm:pt modelId="{C96596E4-13B1-4F74-877B-6C87E7FABB83}" type="pres">
      <dgm:prSet presAssocID="{12313073-3C35-475C-B249-B2AF028805AB}" presName="rootText" presStyleLbl="node3" presStyleIdx="4" presStyleCnt="16" custScaleX="660456" custScaleY="1359256" custLinFactNeighborX="-98642" custLinFactNeighborY="-22364">
        <dgm:presLayoutVars>
          <dgm:chPref val="3"/>
        </dgm:presLayoutVars>
      </dgm:prSet>
      <dgm:spPr/>
    </dgm:pt>
    <dgm:pt modelId="{ED1DD5E8-6922-4E6F-ADED-616FB1FF88DE}" type="pres">
      <dgm:prSet presAssocID="{12313073-3C35-475C-B249-B2AF028805AB}" presName="rootConnector" presStyleLbl="node3" presStyleIdx="4" presStyleCnt="16"/>
      <dgm:spPr/>
    </dgm:pt>
    <dgm:pt modelId="{7FFDBCA4-5C44-4770-B3B9-B7690C5FAC40}" type="pres">
      <dgm:prSet presAssocID="{12313073-3C35-475C-B249-B2AF028805AB}" presName="hierChild4" presStyleCnt="0"/>
      <dgm:spPr/>
    </dgm:pt>
    <dgm:pt modelId="{05A8B1E9-5276-4FC6-808E-F9FC8E6E2C7B}" type="pres">
      <dgm:prSet presAssocID="{12313073-3C35-475C-B249-B2AF028805AB}" presName="hierChild5" presStyleCnt="0"/>
      <dgm:spPr/>
    </dgm:pt>
    <dgm:pt modelId="{D707CB95-5623-4E8F-85F2-61C8B0E0A2C4}" type="pres">
      <dgm:prSet presAssocID="{B60CB497-F14E-4E9A-A185-0C7A7294244A}" presName="Name37" presStyleLbl="parChTrans1D3" presStyleIdx="5" presStyleCnt="17"/>
      <dgm:spPr/>
    </dgm:pt>
    <dgm:pt modelId="{C023E4C4-9C4D-4559-8B67-C0A65E4F8233}" type="pres">
      <dgm:prSet presAssocID="{890A572A-4D1E-4F11-9027-082CA203F9EA}" presName="hierRoot2" presStyleCnt="0">
        <dgm:presLayoutVars>
          <dgm:hierBranch val="init"/>
        </dgm:presLayoutVars>
      </dgm:prSet>
      <dgm:spPr/>
    </dgm:pt>
    <dgm:pt modelId="{FE260190-54AD-4F33-AC4C-CB4F616551A3}" type="pres">
      <dgm:prSet presAssocID="{890A572A-4D1E-4F11-9027-082CA203F9EA}" presName="rootComposite" presStyleCnt="0"/>
      <dgm:spPr/>
    </dgm:pt>
    <dgm:pt modelId="{ACD641E0-6790-42FB-A155-F1353B89EC5F}" type="pres">
      <dgm:prSet presAssocID="{890A572A-4D1E-4F11-9027-082CA203F9EA}" presName="rootText" presStyleLbl="node3" presStyleIdx="5" presStyleCnt="16" custScaleX="626982" custScaleY="378817" custLinFactX="-11607" custLinFactY="57248" custLinFactNeighborX="-100000" custLinFactNeighborY="100000">
        <dgm:presLayoutVars>
          <dgm:chPref val="3"/>
        </dgm:presLayoutVars>
      </dgm:prSet>
      <dgm:spPr/>
    </dgm:pt>
    <dgm:pt modelId="{EC22E530-25CD-4422-A3F6-D88585758233}" type="pres">
      <dgm:prSet presAssocID="{890A572A-4D1E-4F11-9027-082CA203F9EA}" presName="rootConnector" presStyleLbl="node3" presStyleIdx="5" presStyleCnt="16"/>
      <dgm:spPr/>
    </dgm:pt>
    <dgm:pt modelId="{337660AB-59A4-4A09-B0E8-C62EBDF9B5ED}" type="pres">
      <dgm:prSet presAssocID="{890A572A-4D1E-4F11-9027-082CA203F9EA}" presName="hierChild4" presStyleCnt="0"/>
      <dgm:spPr/>
    </dgm:pt>
    <dgm:pt modelId="{C44CE30B-66C0-4B0A-A181-B02DCB314E67}" type="pres">
      <dgm:prSet presAssocID="{890A572A-4D1E-4F11-9027-082CA203F9EA}" presName="hierChild5" presStyleCnt="0"/>
      <dgm:spPr/>
    </dgm:pt>
    <dgm:pt modelId="{976E18E6-4EB6-48F1-A710-188D095872E6}" type="pres">
      <dgm:prSet presAssocID="{84B549C0-6A26-4221-ABA6-253BEB61F871}" presName="Name37" presStyleLbl="parChTrans1D3" presStyleIdx="6" presStyleCnt="17"/>
      <dgm:spPr/>
    </dgm:pt>
    <dgm:pt modelId="{1961D4BA-85BF-4BD4-B7DB-70542507B47B}" type="pres">
      <dgm:prSet presAssocID="{5366D481-88C4-4A6F-8CCB-8551BBC3ED0D}" presName="hierRoot2" presStyleCnt="0">
        <dgm:presLayoutVars>
          <dgm:hierBranch val="init"/>
        </dgm:presLayoutVars>
      </dgm:prSet>
      <dgm:spPr/>
    </dgm:pt>
    <dgm:pt modelId="{8C40F5F2-86AE-4EC0-B056-8B3A5F814B93}" type="pres">
      <dgm:prSet presAssocID="{5366D481-88C4-4A6F-8CCB-8551BBC3ED0D}" presName="rootComposite" presStyleCnt="0"/>
      <dgm:spPr/>
    </dgm:pt>
    <dgm:pt modelId="{C5C3EF94-38B4-4533-BB0F-F0DAA1F351A6}" type="pres">
      <dgm:prSet presAssocID="{5366D481-88C4-4A6F-8CCB-8551BBC3ED0D}" presName="rootText" presStyleLbl="node3" presStyleIdx="6" presStyleCnt="16" custScaleX="366871" custScaleY="741605" custLinFactX="-300000" custLinFactY="-902033" custLinFactNeighborX="-365947" custLinFactNeighborY="-1000000">
        <dgm:presLayoutVars>
          <dgm:chPref val="3"/>
        </dgm:presLayoutVars>
      </dgm:prSet>
      <dgm:spPr/>
    </dgm:pt>
    <dgm:pt modelId="{05E08688-E580-447D-8181-439552526B82}" type="pres">
      <dgm:prSet presAssocID="{5366D481-88C4-4A6F-8CCB-8551BBC3ED0D}" presName="rootConnector" presStyleLbl="node3" presStyleIdx="6" presStyleCnt="16"/>
      <dgm:spPr/>
    </dgm:pt>
    <dgm:pt modelId="{04D4A031-C150-4C8C-825E-088362B28070}" type="pres">
      <dgm:prSet presAssocID="{5366D481-88C4-4A6F-8CCB-8551BBC3ED0D}" presName="hierChild4" presStyleCnt="0"/>
      <dgm:spPr/>
    </dgm:pt>
    <dgm:pt modelId="{5E8B6898-2ED8-4FD0-826C-25E56B3C715E}" type="pres">
      <dgm:prSet presAssocID="{5366D481-88C4-4A6F-8CCB-8551BBC3ED0D}" presName="hierChild5" presStyleCnt="0"/>
      <dgm:spPr/>
    </dgm:pt>
    <dgm:pt modelId="{8DFD98B5-9A60-4EE0-9C15-9A58060EF896}" type="pres">
      <dgm:prSet presAssocID="{8B846FB4-9CDC-4845-AEE9-97CCFC5A32CD}" presName="hierChild5" presStyleCnt="0"/>
      <dgm:spPr/>
    </dgm:pt>
    <dgm:pt modelId="{661C928C-3136-46AD-A290-E2F59A222925}" type="pres">
      <dgm:prSet presAssocID="{AF823222-72D2-4499-98F9-27A2363AAB65}" presName="Name111" presStyleLbl="parChTrans1D3" presStyleIdx="7" presStyleCnt="17"/>
      <dgm:spPr/>
    </dgm:pt>
    <dgm:pt modelId="{490D5FD3-75A7-4856-8B9F-A6C1A7069B5F}" type="pres">
      <dgm:prSet presAssocID="{ADFBA47B-F12E-4EE5-AA6E-E1FC7EFA1523}" presName="hierRoot3" presStyleCnt="0">
        <dgm:presLayoutVars>
          <dgm:hierBranch val="init"/>
        </dgm:presLayoutVars>
      </dgm:prSet>
      <dgm:spPr/>
    </dgm:pt>
    <dgm:pt modelId="{BD48CBF9-A199-4DA8-AF2E-7EA27A6C2FEC}" type="pres">
      <dgm:prSet presAssocID="{ADFBA47B-F12E-4EE5-AA6E-E1FC7EFA1523}" presName="rootComposite3" presStyleCnt="0"/>
      <dgm:spPr/>
    </dgm:pt>
    <dgm:pt modelId="{658091AD-5631-470F-801A-DA5398DD05E6}" type="pres">
      <dgm:prSet presAssocID="{ADFBA47B-F12E-4EE5-AA6E-E1FC7EFA1523}" presName="rootText3" presStyleLbl="asst2" presStyleIdx="0" presStyleCnt="1" custScaleX="498705" custScaleY="497463" custLinFactX="-100000" custLinFactY="4996" custLinFactNeighborX="-141433" custLinFactNeighborY="100000">
        <dgm:presLayoutVars>
          <dgm:chPref val="3"/>
        </dgm:presLayoutVars>
      </dgm:prSet>
      <dgm:spPr/>
    </dgm:pt>
    <dgm:pt modelId="{5470E098-FED6-49A6-AA15-CC84A0AB4C58}" type="pres">
      <dgm:prSet presAssocID="{ADFBA47B-F12E-4EE5-AA6E-E1FC7EFA1523}" presName="rootConnector3" presStyleLbl="asst2" presStyleIdx="0" presStyleCnt="1"/>
      <dgm:spPr/>
    </dgm:pt>
    <dgm:pt modelId="{E603346F-89C0-4E08-8135-8B53582B22BC}" type="pres">
      <dgm:prSet presAssocID="{ADFBA47B-F12E-4EE5-AA6E-E1FC7EFA1523}" presName="hierChild6" presStyleCnt="0"/>
      <dgm:spPr/>
    </dgm:pt>
    <dgm:pt modelId="{7BF00211-5019-4901-82C0-0405761140F3}" type="pres">
      <dgm:prSet presAssocID="{ADFBA47B-F12E-4EE5-AA6E-E1FC7EFA1523}" presName="hierChild7" presStyleCnt="0"/>
      <dgm:spPr/>
    </dgm:pt>
    <dgm:pt modelId="{28CA53DA-49E2-4E30-A188-DD5669E3D6F5}" type="pres">
      <dgm:prSet presAssocID="{4BC0545F-F9AE-4111-8BDA-75E6D7C3BF2A}" presName="Name35" presStyleLbl="parChTrans1D2" presStyleIdx="2" presStyleCnt="4"/>
      <dgm:spPr/>
    </dgm:pt>
    <dgm:pt modelId="{BE6FB4E6-3BB9-43D6-86E9-2CB5FD82A43B}" type="pres">
      <dgm:prSet presAssocID="{9D9720F4-3D68-42A0-AB29-8E1FB3588A08}" presName="hierRoot2" presStyleCnt="0">
        <dgm:presLayoutVars>
          <dgm:hierBranch val="r"/>
        </dgm:presLayoutVars>
      </dgm:prSet>
      <dgm:spPr/>
    </dgm:pt>
    <dgm:pt modelId="{00B11EB0-9A5D-4861-825D-98BFA9DD8FBF}" type="pres">
      <dgm:prSet presAssocID="{9D9720F4-3D68-42A0-AB29-8E1FB3588A08}" presName="rootComposite" presStyleCnt="0"/>
      <dgm:spPr/>
    </dgm:pt>
    <dgm:pt modelId="{ECF989DB-B8C0-41C7-809D-A119AE96EFF1}" type="pres">
      <dgm:prSet presAssocID="{9D9720F4-3D68-42A0-AB29-8E1FB3588A08}" presName="rootText" presStyleLbl="node2" presStyleIdx="2" presStyleCnt="4" custScaleX="738041" custScaleY="312304" custLinFactX="34376" custLinFactNeighborX="100000" custLinFactNeighborY="35036">
        <dgm:presLayoutVars>
          <dgm:chPref val="3"/>
        </dgm:presLayoutVars>
      </dgm:prSet>
      <dgm:spPr/>
    </dgm:pt>
    <dgm:pt modelId="{1CE3A751-F878-428E-ADAC-22DF470C3C7E}" type="pres">
      <dgm:prSet presAssocID="{9D9720F4-3D68-42A0-AB29-8E1FB3588A08}" presName="rootConnector" presStyleLbl="node2" presStyleIdx="2" presStyleCnt="4"/>
      <dgm:spPr/>
    </dgm:pt>
    <dgm:pt modelId="{02F3BE9C-1E51-45C5-91B1-0B325427F5D6}" type="pres">
      <dgm:prSet presAssocID="{9D9720F4-3D68-42A0-AB29-8E1FB3588A08}" presName="hierChild4" presStyleCnt="0"/>
      <dgm:spPr/>
    </dgm:pt>
    <dgm:pt modelId="{97108181-30F1-4AB1-A227-A05003A0D0EE}" type="pres">
      <dgm:prSet presAssocID="{FAC68B23-386F-47D8-B2D3-8155F67CD146}" presName="Name50" presStyleLbl="parChTrans1D3" presStyleIdx="8" presStyleCnt="17"/>
      <dgm:spPr/>
    </dgm:pt>
    <dgm:pt modelId="{50EF4ADF-CBB4-4468-891D-2AB33DE9CC13}" type="pres">
      <dgm:prSet presAssocID="{50D4AD76-58EF-4B75-A774-914B595CA1AF}" presName="hierRoot2" presStyleCnt="0">
        <dgm:presLayoutVars>
          <dgm:hierBranch val="l"/>
        </dgm:presLayoutVars>
      </dgm:prSet>
      <dgm:spPr/>
    </dgm:pt>
    <dgm:pt modelId="{16605225-B958-4EFB-80AC-10C3EDA65B9C}" type="pres">
      <dgm:prSet presAssocID="{50D4AD76-58EF-4B75-A774-914B595CA1AF}" presName="rootComposite" presStyleCnt="0"/>
      <dgm:spPr/>
    </dgm:pt>
    <dgm:pt modelId="{C9B5CB19-6091-48A8-B2FF-B642DBE087BE}" type="pres">
      <dgm:prSet presAssocID="{50D4AD76-58EF-4B75-A774-914B595CA1AF}" presName="rootText" presStyleLbl="node3" presStyleIdx="7" presStyleCnt="16" custScaleX="823146" custScaleY="354656" custLinFactX="48082" custLinFactNeighborX="100000" custLinFactNeighborY="86787">
        <dgm:presLayoutVars>
          <dgm:chPref val="3"/>
        </dgm:presLayoutVars>
      </dgm:prSet>
      <dgm:spPr/>
    </dgm:pt>
    <dgm:pt modelId="{47E51232-12A2-4AB7-8B67-66397EFDD710}" type="pres">
      <dgm:prSet presAssocID="{50D4AD76-58EF-4B75-A774-914B595CA1AF}" presName="rootConnector" presStyleLbl="node3" presStyleIdx="7" presStyleCnt="16"/>
      <dgm:spPr/>
    </dgm:pt>
    <dgm:pt modelId="{3E4E799F-9DDB-46A6-9CF0-4D7650D91637}" type="pres">
      <dgm:prSet presAssocID="{50D4AD76-58EF-4B75-A774-914B595CA1AF}" presName="hierChild4" presStyleCnt="0"/>
      <dgm:spPr/>
    </dgm:pt>
    <dgm:pt modelId="{763AD133-640E-4AAA-BCB9-CA70F99DC7C8}" type="pres">
      <dgm:prSet presAssocID="{50D4AD76-58EF-4B75-A774-914B595CA1AF}" presName="hierChild5" presStyleCnt="0"/>
      <dgm:spPr/>
    </dgm:pt>
    <dgm:pt modelId="{A06D04AB-7315-48F0-8C8F-6F2B9AA7F84F}" type="pres">
      <dgm:prSet presAssocID="{B7ACF1EE-7288-4D91-81A3-2F8C730FF334}" presName="Name50" presStyleLbl="parChTrans1D3" presStyleIdx="9" presStyleCnt="17"/>
      <dgm:spPr/>
    </dgm:pt>
    <dgm:pt modelId="{F53023EC-F855-4220-B01B-DCC413C0539C}" type="pres">
      <dgm:prSet presAssocID="{9A919264-E05E-470B-BA75-2D9B9271022A}" presName="hierRoot2" presStyleCnt="0">
        <dgm:presLayoutVars>
          <dgm:hierBranch val="init"/>
        </dgm:presLayoutVars>
      </dgm:prSet>
      <dgm:spPr/>
    </dgm:pt>
    <dgm:pt modelId="{C6D20F4A-EF1D-430A-917C-13788D71F2A7}" type="pres">
      <dgm:prSet presAssocID="{9A919264-E05E-470B-BA75-2D9B9271022A}" presName="rootComposite" presStyleCnt="0"/>
      <dgm:spPr/>
    </dgm:pt>
    <dgm:pt modelId="{72E8691E-E696-4C0F-8830-4F2894E5E8D2}" type="pres">
      <dgm:prSet presAssocID="{9A919264-E05E-470B-BA75-2D9B9271022A}" presName="rootText" presStyleLbl="node3" presStyleIdx="8" presStyleCnt="16" custScaleX="852431" custScaleY="354656" custLinFactX="15799" custLinFactY="100000" custLinFactNeighborX="100000" custLinFactNeighborY="136577">
        <dgm:presLayoutVars>
          <dgm:chPref val="3"/>
        </dgm:presLayoutVars>
      </dgm:prSet>
      <dgm:spPr/>
    </dgm:pt>
    <dgm:pt modelId="{98710D47-7848-4CEE-8B82-45001A7FA0F0}" type="pres">
      <dgm:prSet presAssocID="{9A919264-E05E-470B-BA75-2D9B9271022A}" presName="rootConnector" presStyleLbl="node3" presStyleIdx="8" presStyleCnt="16"/>
      <dgm:spPr/>
    </dgm:pt>
    <dgm:pt modelId="{9EBD2516-C379-4E1F-9B00-FED46E09DA44}" type="pres">
      <dgm:prSet presAssocID="{9A919264-E05E-470B-BA75-2D9B9271022A}" presName="hierChild4" presStyleCnt="0"/>
      <dgm:spPr/>
    </dgm:pt>
    <dgm:pt modelId="{F1B6C66F-35D3-4795-8D54-1BC90A8C0350}" type="pres">
      <dgm:prSet presAssocID="{9A919264-E05E-470B-BA75-2D9B9271022A}" presName="hierChild5" presStyleCnt="0"/>
      <dgm:spPr/>
    </dgm:pt>
    <dgm:pt modelId="{001097AB-AADE-4A70-8142-71570D8407E6}" type="pres">
      <dgm:prSet presAssocID="{2C9D9413-AAA3-476F-8CE4-077B9397A689}" presName="Name50" presStyleLbl="parChTrans1D3" presStyleIdx="10" presStyleCnt="17"/>
      <dgm:spPr/>
    </dgm:pt>
    <dgm:pt modelId="{6FA9D024-8396-4E2B-AB8B-C396D035C6B0}" type="pres">
      <dgm:prSet presAssocID="{91C72241-BF5A-4A76-8E4B-01B418FC9D46}" presName="hierRoot2" presStyleCnt="0">
        <dgm:presLayoutVars>
          <dgm:hierBranch val="init"/>
        </dgm:presLayoutVars>
      </dgm:prSet>
      <dgm:spPr/>
    </dgm:pt>
    <dgm:pt modelId="{6D1690E5-94B6-4E68-A94D-73DF4BE389D3}" type="pres">
      <dgm:prSet presAssocID="{91C72241-BF5A-4A76-8E4B-01B418FC9D46}" presName="rootComposite" presStyleCnt="0"/>
      <dgm:spPr/>
    </dgm:pt>
    <dgm:pt modelId="{F5B7AF6D-3390-4755-80F6-4745D546F31D}" type="pres">
      <dgm:prSet presAssocID="{91C72241-BF5A-4A76-8E4B-01B418FC9D46}" presName="rootText" presStyleLbl="node3" presStyleIdx="9" presStyleCnt="16" custScaleX="1029887" custScaleY="1142993" custLinFactX="40899" custLinFactY="154355" custLinFactNeighborX="100000" custLinFactNeighborY="200000">
        <dgm:presLayoutVars>
          <dgm:chPref val="3"/>
        </dgm:presLayoutVars>
      </dgm:prSet>
      <dgm:spPr/>
    </dgm:pt>
    <dgm:pt modelId="{B69CEABA-5643-4E79-8BA5-2A17E25CF34F}" type="pres">
      <dgm:prSet presAssocID="{91C72241-BF5A-4A76-8E4B-01B418FC9D46}" presName="rootConnector" presStyleLbl="node3" presStyleIdx="9" presStyleCnt="16"/>
      <dgm:spPr/>
    </dgm:pt>
    <dgm:pt modelId="{42622663-E55E-4566-A4BE-DD511DC1E62B}" type="pres">
      <dgm:prSet presAssocID="{91C72241-BF5A-4A76-8E4B-01B418FC9D46}" presName="hierChild4" presStyleCnt="0"/>
      <dgm:spPr/>
    </dgm:pt>
    <dgm:pt modelId="{CB96529E-1B51-4D06-A6C6-2A0D941E634C}" type="pres">
      <dgm:prSet presAssocID="{91C72241-BF5A-4A76-8E4B-01B418FC9D46}" presName="hierChild5" presStyleCnt="0"/>
      <dgm:spPr/>
    </dgm:pt>
    <dgm:pt modelId="{3532F13E-FEAA-43BC-8838-A9D8A208B1A0}" type="pres">
      <dgm:prSet presAssocID="{B8ECB0C2-ABF1-4588-BA5D-61A314A61EC7}" presName="Name50" presStyleLbl="parChTrans1D3" presStyleIdx="11" presStyleCnt="17"/>
      <dgm:spPr/>
    </dgm:pt>
    <dgm:pt modelId="{C5D82274-4CDB-44F8-8B44-77BDF87EF008}" type="pres">
      <dgm:prSet presAssocID="{77389059-6189-4A7F-911F-9CCAA71F19FC}" presName="hierRoot2" presStyleCnt="0">
        <dgm:presLayoutVars>
          <dgm:hierBranch val="init"/>
        </dgm:presLayoutVars>
      </dgm:prSet>
      <dgm:spPr/>
    </dgm:pt>
    <dgm:pt modelId="{3A70D359-D371-4803-8C1C-9E705ADEB2FF}" type="pres">
      <dgm:prSet presAssocID="{77389059-6189-4A7F-911F-9CCAA71F19FC}" presName="rootComposite" presStyleCnt="0"/>
      <dgm:spPr/>
    </dgm:pt>
    <dgm:pt modelId="{926CFE1B-DD4A-4944-975B-5E2ECC2DB84C}" type="pres">
      <dgm:prSet presAssocID="{77389059-6189-4A7F-911F-9CCAA71F19FC}" presName="rootText" presStyleLbl="node3" presStyleIdx="10" presStyleCnt="16" custAng="10800000" custFlipVert="1" custScaleX="1001163" custScaleY="544327" custLinFactX="63276" custLinFactY="300000" custLinFactNeighborX="100000" custLinFactNeighborY="305472">
        <dgm:presLayoutVars>
          <dgm:chPref val="3"/>
        </dgm:presLayoutVars>
      </dgm:prSet>
      <dgm:spPr/>
    </dgm:pt>
    <dgm:pt modelId="{68C32045-B7FE-4AA3-82FD-7ED04EF4ACCB}" type="pres">
      <dgm:prSet presAssocID="{77389059-6189-4A7F-911F-9CCAA71F19FC}" presName="rootConnector" presStyleLbl="node3" presStyleIdx="10" presStyleCnt="16"/>
      <dgm:spPr/>
    </dgm:pt>
    <dgm:pt modelId="{32A0CC7F-8EC2-49F8-9F0C-FACEF01C871F}" type="pres">
      <dgm:prSet presAssocID="{77389059-6189-4A7F-911F-9CCAA71F19FC}" presName="hierChild4" presStyleCnt="0"/>
      <dgm:spPr/>
    </dgm:pt>
    <dgm:pt modelId="{10C07AB1-4B77-4E4B-BF28-D1EF08336FDF}" type="pres">
      <dgm:prSet presAssocID="{77389059-6189-4A7F-911F-9CCAA71F19FC}" presName="hierChild5" presStyleCnt="0"/>
      <dgm:spPr/>
    </dgm:pt>
    <dgm:pt modelId="{E4C97675-9962-43C5-A5EA-1018C1F86796}" type="pres">
      <dgm:prSet presAssocID="{7FAE3D3A-6300-43B2-AE05-15319C005661}" presName="Name50" presStyleLbl="parChTrans1D3" presStyleIdx="12" presStyleCnt="17"/>
      <dgm:spPr/>
    </dgm:pt>
    <dgm:pt modelId="{95AB62F1-1228-4C66-9662-026DA611409A}" type="pres">
      <dgm:prSet presAssocID="{C28E4B95-88D2-4D3C-810A-86FB9D0676F2}" presName="hierRoot2" presStyleCnt="0">
        <dgm:presLayoutVars>
          <dgm:hierBranch val="init"/>
        </dgm:presLayoutVars>
      </dgm:prSet>
      <dgm:spPr/>
    </dgm:pt>
    <dgm:pt modelId="{4BF99535-DEA1-47D3-B228-0858B2D83F35}" type="pres">
      <dgm:prSet presAssocID="{C28E4B95-88D2-4D3C-810A-86FB9D0676F2}" presName="rootComposite" presStyleCnt="0"/>
      <dgm:spPr/>
    </dgm:pt>
    <dgm:pt modelId="{473F2C0D-158C-472D-BD45-CBF151E89FC9}" type="pres">
      <dgm:prSet presAssocID="{C28E4B95-88D2-4D3C-810A-86FB9D0676F2}" presName="rootText" presStyleLbl="node3" presStyleIdx="11" presStyleCnt="16" custScaleX="1033573" custScaleY="829517" custLinFactX="37806" custLinFactY="328198" custLinFactNeighborX="100000" custLinFactNeighborY="400000">
        <dgm:presLayoutVars>
          <dgm:chPref val="3"/>
        </dgm:presLayoutVars>
      </dgm:prSet>
      <dgm:spPr/>
    </dgm:pt>
    <dgm:pt modelId="{BA491A90-BE3C-4DD8-ABB9-3A27099E75C2}" type="pres">
      <dgm:prSet presAssocID="{C28E4B95-88D2-4D3C-810A-86FB9D0676F2}" presName="rootConnector" presStyleLbl="node3" presStyleIdx="11" presStyleCnt="16"/>
      <dgm:spPr/>
    </dgm:pt>
    <dgm:pt modelId="{02B92792-9B3F-4257-9620-9AAA246C6E52}" type="pres">
      <dgm:prSet presAssocID="{C28E4B95-88D2-4D3C-810A-86FB9D0676F2}" presName="hierChild4" presStyleCnt="0"/>
      <dgm:spPr/>
    </dgm:pt>
    <dgm:pt modelId="{92F27C02-F826-43C3-A5E9-C404B7AEDB09}" type="pres">
      <dgm:prSet presAssocID="{C28E4B95-88D2-4D3C-810A-86FB9D0676F2}" presName="hierChild5" presStyleCnt="0"/>
      <dgm:spPr/>
    </dgm:pt>
    <dgm:pt modelId="{433D82CB-1F68-471D-8AE1-5F6563088130}" type="pres">
      <dgm:prSet presAssocID="{9D9720F4-3D68-42A0-AB29-8E1FB3588A08}" presName="hierChild5" presStyleCnt="0"/>
      <dgm:spPr/>
    </dgm:pt>
    <dgm:pt modelId="{980E53AC-2BB7-4ACD-8E1F-A0C1E29A79D2}" type="pres">
      <dgm:prSet presAssocID="{69F2FA2B-1407-4563-AABA-8C37E46E504A}" presName="Name35" presStyleLbl="parChTrans1D2" presStyleIdx="3" presStyleCnt="4"/>
      <dgm:spPr/>
    </dgm:pt>
    <dgm:pt modelId="{E0F5181D-ED66-4748-99E9-235742012481}" type="pres">
      <dgm:prSet presAssocID="{5413E854-45AA-4DE7-A13C-FF690FDD7B90}" presName="hierRoot2" presStyleCnt="0">
        <dgm:presLayoutVars>
          <dgm:hierBranch val="r"/>
        </dgm:presLayoutVars>
      </dgm:prSet>
      <dgm:spPr/>
    </dgm:pt>
    <dgm:pt modelId="{4F89BBAE-1C4E-4090-93F7-E898C4A7570E}" type="pres">
      <dgm:prSet presAssocID="{5413E854-45AA-4DE7-A13C-FF690FDD7B90}" presName="rootComposite" presStyleCnt="0"/>
      <dgm:spPr/>
    </dgm:pt>
    <dgm:pt modelId="{D49D435C-25C8-49D7-B35B-729D92D59469}" type="pres">
      <dgm:prSet presAssocID="{5413E854-45AA-4DE7-A13C-FF690FDD7B90}" presName="rootText" presStyleLbl="node2" presStyleIdx="3" presStyleCnt="4" custScaleX="878353" custScaleY="391551" custLinFactX="166028" custLinFactNeighborX="200000" custLinFactNeighborY="32929">
        <dgm:presLayoutVars>
          <dgm:chPref val="3"/>
        </dgm:presLayoutVars>
      </dgm:prSet>
      <dgm:spPr/>
    </dgm:pt>
    <dgm:pt modelId="{607F437B-CBDF-4341-B282-2FB162184419}" type="pres">
      <dgm:prSet presAssocID="{5413E854-45AA-4DE7-A13C-FF690FDD7B90}" presName="rootConnector" presStyleLbl="node2" presStyleIdx="3" presStyleCnt="4"/>
      <dgm:spPr/>
    </dgm:pt>
    <dgm:pt modelId="{7FE1198F-56BA-4EDF-8AD5-77DD709C1514}" type="pres">
      <dgm:prSet presAssocID="{5413E854-45AA-4DE7-A13C-FF690FDD7B90}" presName="hierChild4" presStyleCnt="0"/>
      <dgm:spPr/>
    </dgm:pt>
    <dgm:pt modelId="{6814D1BB-3089-447C-A9E2-D71028950B15}" type="pres">
      <dgm:prSet presAssocID="{7B517903-BFA7-45C2-B2EB-C66E1B2EDF32}" presName="Name50" presStyleLbl="parChTrans1D3" presStyleIdx="13" presStyleCnt="17"/>
      <dgm:spPr/>
    </dgm:pt>
    <dgm:pt modelId="{69B5CEE9-2CE0-4708-B439-1272B1FDAB13}" type="pres">
      <dgm:prSet presAssocID="{1005A583-654A-4A50-B79F-3D27C37E5089}" presName="hierRoot2" presStyleCnt="0">
        <dgm:presLayoutVars>
          <dgm:hierBranch val="r"/>
        </dgm:presLayoutVars>
      </dgm:prSet>
      <dgm:spPr/>
    </dgm:pt>
    <dgm:pt modelId="{B891988E-2D47-46AE-8880-1FA8B3D570F0}" type="pres">
      <dgm:prSet presAssocID="{1005A583-654A-4A50-B79F-3D27C37E5089}" presName="rootComposite" presStyleCnt="0"/>
      <dgm:spPr/>
    </dgm:pt>
    <dgm:pt modelId="{B60FFB8C-2A0B-4FFA-8176-23928DA69ED6}" type="pres">
      <dgm:prSet presAssocID="{1005A583-654A-4A50-B79F-3D27C37E5089}" presName="rootText" presStyleLbl="node3" presStyleIdx="12" presStyleCnt="16" custScaleX="730882" custScaleY="357464" custLinFactX="200000" custLinFactNeighborX="204280" custLinFactNeighborY="65166">
        <dgm:presLayoutVars>
          <dgm:chPref val="3"/>
        </dgm:presLayoutVars>
      </dgm:prSet>
      <dgm:spPr/>
    </dgm:pt>
    <dgm:pt modelId="{9A62B7CC-9A77-41F3-83F1-9FA6CB883687}" type="pres">
      <dgm:prSet presAssocID="{1005A583-654A-4A50-B79F-3D27C37E5089}" presName="rootConnector" presStyleLbl="node3" presStyleIdx="12" presStyleCnt="16"/>
      <dgm:spPr/>
    </dgm:pt>
    <dgm:pt modelId="{6C085EF7-90E3-4AF8-BB95-433E8297FB41}" type="pres">
      <dgm:prSet presAssocID="{1005A583-654A-4A50-B79F-3D27C37E5089}" presName="hierChild4" presStyleCnt="0"/>
      <dgm:spPr/>
    </dgm:pt>
    <dgm:pt modelId="{6AD4D5E2-73FF-4FCA-8D28-81B14C081361}" type="pres">
      <dgm:prSet presAssocID="{1005A583-654A-4A50-B79F-3D27C37E5089}" presName="hierChild5" presStyleCnt="0"/>
      <dgm:spPr/>
    </dgm:pt>
    <dgm:pt modelId="{D72B06D4-0776-453B-BCA4-DA2A501AB151}" type="pres">
      <dgm:prSet presAssocID="{0DAAD8F2-0563-41FB-90E7-B5D1C010EB22}" presName="Name50" presStyleLbl="parChTrans1D3" presStyleIdx="14" presStyleCnt="17"/>
      <dgm:spPr/>
    </dgm:pt>
    <dgm:pt modelId="{E1A06D56-F644-4C7C-A975-4E0B377FB9B4}" type="pres">
      <dgm:prSet presAssocID="{DBC4AB81-F4BB-4DC2-8F38-63D1DFA17F3A}" presName="hierRoot2" presStyleCnt="0">
        <dgm:presLayoutVars>
          <dgm:hierBranch val="init"/>
        </dgm:presLayoutVars>
      </dgm:prSet>
      <dgm:spPr/>
    </dgm:pt>
    <dgm:pt modelId="{4B2F4059-30E6-479F-B744-37B4A582D5C8}" type="pres">
      <dgm:prSet presAssocID="{DBC4AB81-F4BB-4DC2-8F38-63D1DFA17F3A}" presName="rootComposite" presStyleCnt="0"/>
      <dgm:spPr/>
    </dgm:pt>
    <dgm:pt modelId="{30B611EB-8377-4E64-B934-18705A0E8B19}" type="pres">
      <dgm:prSet presAssocID="{DBC4AB81-F4BB-4DC2-8F38-63D1DFA17F3A}" presName="rootText" presStyleLbl="node3" presStyleIdx="13" presStyleCnt="16" custScaleX="635677" custScaleY="357464" custLinFactX="200000" custLinFactY="100000" custLinFactNeighborX="215051" custLinFactNeighborY="119168">
        <dgm:presLayoutVars>
          <dgm:chPref val="3"/>
        </dgm:presLayoutVars>
      </dgm:prSet>
      <dgm:spPr/>
    </dgm:pt>
    <dgm:pt modelId="{1B4B0974-71EF-4500-969A-63972C5C7C6C}" type="pres">
      <dgm:prSet presAssocID="{DBC4AB81-F4BB-4DC2-8F38-63D1DFA17F3A}" presName="rootConnector" presStyleLbl="node3" presStyleIdx="13" presStyleCnt="16"/>
      <dgm:spPr/>
    </dgm:pt>
    <dgm:pt modelId="{4E508D04-C519-4C1B-A217-450F1D03BFC7}" type="pres">
      <dgm:prSet presAssocID="{DBC4AB81-F4BB-4DC2-8F38-63D1DFA17F3A}" presName="hierChild4" presStyleCnt="0"/>
      <dgm:spPr/>
    </dgm:pt>
    <dgm:pt modelId="{C097ABC9-C2D6-46F5-AA87-A4EA089D1D32}" type="pres">
      <dgm:prSet presAssocID="{DBC4AB81-F4BB-4DC2-8F38-63D1DFA17F3A}" presName="hierChild5" presStyleCnt="0"/>
      <dgm:spPr/>
    </dgm:pt>
    <dgm:pt modelId="{044CE138-8297-4435-AA7B-3C794EC09B07}" type="pres">
      <dgm:prSet presAssocID="{7F435E55-C2DD-4E8D-898B-41CFBD1C4A42}" presName="Name50" presStyleLbl="parChTrans1D3" presStyleIdx="15" presStyleCnt="17"/>
      <dgm:spPr/>
    </dgm:pt>
    <dgm:pt modelId="{9191051C-25F7-488A-9EE1-BD8658BA30EC}" type="pres">
      <dgm:prSet presAssocID="{D8C82318-F755-4BE0-A6E7-8DD4E023A868}" presName="hierRoot2" presStyleCnt="0">
        <dgm:presLayoutVars>
          <dgm:hierBranch val="init"/>
        </dgm:presLayoutVars>
      </dgm:prSet>
      <dgm:spPr/>
    </dgm:pt>
    <dgm:pt modelId="{6C803F68-5AE2-442C-81FE-B65462EC8DCD}" type="pres">
      <dgm:prSet presAssocID="{D8C82318-F755-4BE0-A6E7-8DD4E023A868}" presName="rootComposite" presStyleCnt="0"/>
      <dgm:spPr/>
    </dgm:pt>
    <dgm:pt modelId="{584099C0-4C82-47AF-A5BD-969AA15B60FF}" type="pres">
      <dgm:prSet presAssocID="{D8C82318-F755-4BE0-A6E7-8DD4E023A868}" presName="rootText" presStyleLbl="node3" presStyleIdx="14" presStyleCnt="16" custScaleX="640365" custScaleY="357464" custLinFactX="200000" custLinFactY="149816" custLinFactNeighborX="204280" custLinFactNeighborY="200000">
        <dgm:presLayoutVars>
          <dgm:chPref val="3"/>
        </dgm:presLayoutVars>
      </dgm:prSet>
      <dgm:spPr/>
    </dgm:pt>
    <dgm:pt modelId="{EAB7B1CA-129A-4455-82FB-CF5CE2E1D9B9}" type="pres">
      <dgm:prSet presAssocID="{D8C82318-F755-4BE0-A6E7-8DD4E023A868}" presName="rootConnector" presStyleLbl="node3" presStyleIdx="14" presStyleCnt="16"/>
      <dgm:spPr/>
    </dgm:pt>
    <dgm:pt modelId="{B66FE14E-217B-4942-A9F2-B91A8D9C3614}" type="pres">
      <dgm:prSet presAssocID="{D8C82318-F755-4BE0-A6E7-8DD4E023A868}" presName="hierChild4" presStyleCnt="0"/>
      <dgm:spPr/>
    </dgm:pt>
    <dgm:pt modelId="{75DFAB5E-1091-4FF7-BDD4-A05B207796F6}" type="pres">
      <dgm:prSet presAssocID="{D8C82318-F755-4BE0-A6E7-8DD4E023A868}" presName="hierChild5" presStyleCnt="0"/>
      <dgm:spPr/>
    </dgm:pt>
    <dgm:pt modelId="{034A7188-34D7-411A-A868-DF92E45EFD79}" type="pres">
      <dgm:prSet presAssocID="{9C8AA3B9-B195-4FD7-B8E5-6AF80B8EE23D}" presName="Name50" presStyleLbl="parChTrans1D3" presStyleIdx="16" presStyleCnt="17"/>
      <dgm:spPr/>
    </dgm:pt>
    <dgm:pt modelId="{A0D80B41-3DF6-40BA-A096-75E194E9A45C}" type="pres">
      <dgm:prSet presAssocID="{34F6FCF3-F440-44C2-9213-358CFC12299B}" presName="hierRoot2" presStyleCnt="0">
        <dgm:presLayoutVars>
          <dgm:hierBranch val="init"/>
        </dgm:presLayoutVars>
      </dgm:prSet>
      <dgm:spPr/>
    </dgm:pt>
    <dgm:pt modelId="{9E633BDB-3965-4AD9-89AE-6525556ED176}" type="pres">
      <dgm:prSet presAssocID="{34F6FCF3-F440-44C2-9213-358CFC12299B}" presName="rootComposite" presStyleCnt="0"/>
      <dgm:spPr/>
    </dgm:pt>
    <dgm:pt modelId="{40D5E4CC-5578-4FFE-8B4A-FACD454F685D}" type="pres">
      <dgm:prSet presAssocID="{34F6FCF3-F440-44C2-9213-358CFC12299B}" presName="rootText" presStyleLbl="node3" presStyleIdx="15" presStyleCnt="16" custScaleX="669088" custScaleY="357464" custLinFactX="200000" custLinFactY="300000" custLinFactNeighborX="204280" custLinFactNeighborY="316062">
        <dgm:presLayoutVars>
          <dgm:chPref val="3"/>
        </dgm:presLayoutVars>
      </dgm:prSet>
      <dgm:spPr/>
    </dgm:pt>
    <dgm:pt modelId="{113BBA21-0B6B-4A5D-84BC-7EFDE4E11331}" type="pres">
      <dgm:prSet presAssocID="{34F6FCF3-F440-44C2-9213-358CFC12299B}" presName="rootConnector" presStyleLbl="node3" presStyleIdx="15" presStyleCnt="16"/>
      <dgm:spPr/>
    </dgm:pt>
    <dgm:pt modelId="{F49FA2AC-0B0A-4A62-BBC2-ED9574A61146}" type="pres">
      <dgm:prSet presAssocID="{34F6FCF3-F440-44C2-9213-358CFC12299B}" presName="hierChild4" presStyleCnt="0"/>
      <dgm:spPr/>
    </dgm:pt>
    <dgm:pt modelId="{C6B57B8C-EAF6-4B07-AC69-2B2AC98C9726}" type="pres">
      <dgm:prSet presAssocID="{34F6FCF3-F440-44C2-9213-358CFC12299B}" presName="hierChild5" presStyleCnt="0"/>
      <dgm:spPr/>
    </dgm:pt>
    <dgm:pt modelId="{498B96F8-31C3-4B44-9932-B36446314D70}" type="pres">
      <dgm:prSet presAssocID="{5413E854-45AA-4DE7-A13C-FF690FDD7B90}" presName="hierChild5" presStyleCnt="0"/>
      <dgm:spPr/>
    </dgm:pt>
    <dgm:pt modelId="{AAF754A7-AEA1-4EF3-AC68-65EB57FBD481}" type="pres">
      <dgm:prSet presAssocID="{63582BD2-BA55-4C2C-B5D3-624DC253CA10}" presName="hierChild3" presStyleCnt="0"/>
      <dgm:spPr/>
    </dgm:pt>
  </dgm:ptLst>
  <dgm:cxnLst>
    <dgm:cxn modelId="{EF86DB02-EA4B-4E56-97F5-236E4196F230}" srcId="{9D9720F4-3D68-42A0-AB29-8E1FB3588A08}" destId="{50D4AD76-58EF-4B75-A774-914B595CA1AF}" srcOrd="0" destOrd="0" parTransId="{FAC68B23-386F-47D8-B2D3-8155F67CD146}" sibTransId="{AB01FBE1-C805-475B-8768-E340DB4509FD}"/>
    <dgm:cxn modelId="{FAC8A204-5223-423D-91AA-E466B647A242}" srcId="{8B846FB4-9CDC-4845-AEE9-97CCFC5A32CD}" destId="{5366D481-88C4-4A6F-8CCB-8551BBC3ED0D}" srcOrd="6" destOrd="0" parTransId="{84B549C0-6A26-4221-ABA6-253BEB61F871}" sibTransId="{A7481D7A-91F1-49AC-9D6E-807DD47143A9}"/>
    <dgm:cxn modelId="{DAC68D05-F76A-4047-A1D4-88E9ACBFEC7D}" type="presOf" srcId="{E0867AFE-0515-411C-9ACD-34BC7D42EF1B}" destId="{0535AE25-E0C8-496F-891C-C402BC812D2B}" srcOrd="0" destOrd="0" presId="urn:microsoft.com/office/officeart/2005/8/layout/orgChart1"/>
    <dgm:cxn modelId="{FB770711-14CF-4450-BA9A-A9AAFE2806E0}" type="presOf" srcId="{C28E4B95-88D2-4D3C-810A-86FB9D0676F2}" destId="{BA491A90-BE3C-4DD8-ABB9-3A27099E75C2}" srcOrd="1" destOrd="0" presId="urn:microsoft.com/office/officeart/2005/8/layout/orgChart1"/>
    <dgm:cxn modelId="{C165EF11-BC60-49C3-8335-DF7799805B0E}" type="presOf" srcId="{34F6FCF3-F440-44C2-9213-358CFC12299B}" destId="{40D5E4CC-5578-4FFE-8B4A-FACD454F685D}" srcOrd="0" destOrd="0" presId="urn:microsoft.com/office/officeart/2005/8/layout/orgChart1"/>
    <dgm:cxn modelId="{93A23D16-1A44-4C44-879C-B17A29CBE6EA}" type="presOf" srcId="{0DAAD8F2-0563-41FB-90E7-B5D1C010EB22}" destId="{D72B06D4-0776-453B-BCA4-DA2A501AB151}" srcOrd="0" destOrd="0" presId="urn:microsoft.com/office/officeart/2005/8/layout/orgChart1"/>
    <dgm:cxn modelId="{21ED3F16-A0BB-4960-8203-FE5155D8880D}" srcId="{9D9720F4-3D68-42A0-AB29-8E1FB3588A08}" destId="{9A919264-E05E-470B-BA75-2D9B9271022A}" srcOrd="1" destOrd="0" parTransId="{B7ACF1EE-7288-4D91-81A3-2F8C730FF334}" sibTransId="{1BDD183A-3CAC-4F70-8474-B74E0A012645}"/>
    <dgm:cxn modelId="{6E4F1217-6CED-48E8-A0C7-AE309196E2CC}" type="presOf" srcId="{1E579C27-0C17-4637-93F3-D0BDAE8C4898}" destId="{286B188C-2345-4D30-BE1B-818E68AAA511}" srcOrd="0" destOrd="0" presId="urn:microsoft.com/office/officeart/2005/8/layout/orgChart1"/>
    <dgm:cxn modelId="{1A236619-70FC-4B7D-A678-C46D264D1A51}" type="presOf" srcId="{AF823222-72D2-4499-98F9-27A2363AAB65}" destId="{661C928C-3136-46AD-A290-E2F59A222925}" srcOrd="0" destOrd="0" presId="urn:microsoft.com/office/officeart/2005/8/layout/orgChart1"/>
    <dgm:cxn modelId="{41392822-16BF-4CA7-A27C-B1ECF29FA438}" type="presOf" srcId="{890A572A-4D1E-4F11-9027-082CA203F9EA}" destId="{ACD641E0-6790-42FB-A155-F1353B89EC5F}" srcOrd="0" destOrd="0" presId="urn:microsoft.com/office/officeart/2005/8/layout/orgChart1"/>
    <dgm:cxn modelId="{DA179723-636C-42F5-BE5A-2EDA123E3FAB}" srcId="{63582BD2-BA55-4C2C-B5D3-624DC253CA10}" destId="{539E3E03-FED6-416A-8D4D-63AF4BDBF04F}" srcOrd="0" destOrd="0" parTransId="{6F12977D-639A-42B4-8857-ECEAA7A0C652}" sibTransId="{AABEB608-20F6-4687-81B3-F7A8BEC861F9}"/>
    <dgm:cxn modelId="{BF601D26-545C-4634-BF72-9AC06CC65139}" type="presOf" srcId="{12313073-3C35-475C-B249-B2AF028805AB}" destId="{ED1DD5E8-6922-4E6F-ADED-616FB1FF88DE}" srcOrd="1" destOrd="0" presId="urn:microsoft.com/office/officeart/2005/8/layout/orgChart1"/>
    <dgm:cxn modelId="{7B8C4D29-204E-4326-AA52-35BEFB79D1FB}" type="presOf" srcId="{1005A583-654A-4A50-B79F-3D27C37E5089}" destId="{9A62B7CC-9A77-41F3-83F1-9FA6CB883687}" srcOrd="1" destOrd="0" presId="urn:microsoft.com/office/officeart/2005/8/layout/orgChart1"/>
    <dgm:cxn modelId="{EB6EC82A-7208-4682-B92D-196877CD7690}" type="presOf" srcId="{69F2FA2B-1407-4563-AABA-8C37E46E504A}" destId="{980E53AC-2BB7-4ACD-8E1F-A0C1E29A79D2}" srcOrd="0" destOrd="0" presId="urn:microsoft.com/office/officeart/2005/8/layout/orgChart1"/>
    <dgm:cxn modelId="{071F7D2B-C404-471F-A8CF-432258A41CBB}" type="presOf" srcId="{8B846FB4-9CDC-4845-AEE9-97CCFC5A32CD}" destId="{90913077-8225-4C81-9071-9AC170088515}" srcOrd="0" destOrd="0" presId="urn:microsoft.com/office/officeart/2005/8/layout/orgChart1"/>
    <dgm:cxn modelId="{1705452C-D7D6-43FD-BF48-70531F814939}" type="presOf" srcId="{8B846FB4-9CDC-4845-AEE9-97CCFC5A32CD}" destId="{94BFCB6D-1721-40A3-A70F-B7C753432E51}" srcOrd="1" destOrd="0" presId="urn:microsoft.com/office/officeart/2005/8/layout/orgChart1"/>
    <dgm:cxn modelId="{B3082F2E-7ADB-4B08-9405-A8D7F350443D}" srcId="{5413E854-45AA-4DE7-A13C-FF690FDD7B90}" destId="{34F6FCF3-F440-44C2-9213-358CFC12299B}" srcOrd="3" destOrd="0" parTransId="{9C8AA3B9-B195-4FD7-B8E5-6AF80B8EE23D}" sibTransId="{4174EE80-1CC6-494C-A712-99BF1B911424}"/>
    <dgm:cxn modelId="{7BF38B34-1EEF-45BA-ACF0-9A93388F701D}" type="presOf" srcId="{6F12977D-639A-42B4-8857-ECEAA7A0C652}" destId="{3CDBD969-DD06-481E-96BF-E333E75E319B}" srcOrd="0" destOrd="0" presId="urn:microsoft.com/office/officeart/2005/8/layout/orgChart1"/>
    <dgm:cxn modelId="{381AD43A-E334-4BAA-A1F9-4B374AD57ED5}" type="presOf" srcId="{77389059-6189-4A7F-911F-9CCAA71F19FC}" destId="{926CFE1B-DD4A-4944-975B-5E2ECC2DB84C}" srcOrd="0" destOrd="0" presId="urn:microsoft.com/office/officeart/2005/8/layout/orgChart1"/>
    <dgm:cxn modelId="{F2B5B73D-13AE-4C3F-856D-B12B9791B8CB}" type="presOf" srcId="{B7ACF1EE-7288-4D91-81A3-2F8C730FF334}" destId="{A06D04AB-7315-48F0-8C8F-6F2B9AA7F84F}" srcOrd="0" destOrd="0" presId="urn:microsoft.com/office/officeart/2005/8/layout/orgChart1"/>
    <dgm:cxn modelId="{509A613E-9F05-45CA-9F82-D661E6A3297E}" type="presOf" srcId="{4BC0545F-F9AE-4111-8BDA-75E6D7C3BF2A}" destId="{28CA53DA-49E2-4E30-A188-DD5669E3D6F5}" srcOrd="0" destOrd="0" presId="urn:microsoft.com/office/officeart/2005/8/layout/orgChart1"/>
    <dgm:cxn modelId="{D8E16140-5BEB-4359-9F86-703797095787}" srcId="{9D9720F4-3D68-42A0-AB29-8E1FB3588A08}" destId="{C28E4B95-88D2-4D3C-810A-86FB9D0676F2}" srcOrd="4" destOrd="0" parTransId="{7FAE3D3A-6300-43B2-AE05-15319C005661}" sibTransId="{175A67FF-BC92-4750-8C70-B73E77AAE6E4}"/>
    <dgm:cxn modelId="{A23ABE5F-A54A-4EC2-B8EE-BFD97092C7BB}" type="presOf" srcId="{91C72241-BF5A-4A76-8E4B-01B418FC9D46}" destId="{B69CEABA-5643-4E79-8BA5-2A17E25CF34F}" srcOrd="1" destOrd="0" presId="urn:microsoft.com/office/officeart/2005/8/layout/orgChart1"/>
    <dgm:cxn modelId="{B220D15F-C359-4BD1-A82A-016BDBE20F65}" type="presOf" srcId="{ADFBA47B-F12E-4EE5-AA6E-E1FC7EFA1523}" destId="{5470E098-FED6-49A6-AA15-CC84A0AB4C58}" srcOrd="1" destOrd="0" presId="urn:microsoft.com/office/officeart/2005/8/layout/orgChart1"/>
    <dgm:cxn modelId="{FCC37861-4BF7-4B3D-85E5-BD09952447D3}" type="presOf" srcId="{7FAE3D3A-6300-43B2-AE05-15319C005661}" destId="{E4C97675-9962-43C5-A5EA-1018C1F86796}" srcOrd="0" destOrd="0" presId="urn:microsoft.com/office/officeart/2005/8/layout/orgChart1"/>
    <dgm:cxn modelId="{1A9C8161-E981-462C-9DF0-ADEFF7892C0D}" srcId="{0BDCE79E-CB52-4C5D-92A8-0E7F118F7091}" destId="{63582BD2-BA55-4C2C-B5D3-624DC253CA10}" srcOrd="0" destOrd="0" parTransId="{7DE9F593-9D73-4D84-8914-A6CDDA6017FB}" sibTransId="{6A317BD9-5DC7-42F2-93FE-0A23F97876F0}"/>
    <dgm:cxn modelId="{0CD94C42-BB1E-4AE3-A31C-5DEAC540F5F6}" type="presOf" srcId="{77389059-6189-4A7F-911F-9CCAA71F19FC}" destId="{68C32045-B7FE-4AA3-82FD-7ED04EF4ACCB}" srcOrd="1" destOrd="0" presId="urn:microsoft.com/office/officeart/2005/8/layout/orgChart1"/>
    <dgm:cxn modelId="{C26B5D65-9627-47EB-8540-30C388A49896}" type="presOf" srcId="{D8C82318-F755-4BE0-A6E7-8DD4E023A868}" destId="{EAB7B1CA-129A-4455-82FB-CF5CE2E1D9B9}" srcOrd="1" destOrd="0" presId="urn:microsoft.com/office/officeart/2005/8/layout/orgChart1"/>
    <dgm:cxn modelId="{EEFA1367-562F-4210-B678-50ACBCE8AB5F}" type="presOf" srcId="{539E3E03-FED6-416A-8D4D-63AF4BDBF04F}" destId="{FF615278-C0FA-4746-9C4F-7F609F18B3E3}" srcOrd="0" destOrd="0" presId="urn:microsoft.com/office/officeart/2005/8/layout/orgChart1"/>
    <dgm:cxn modelId="{552AE967-B23F-4FB1-9872-19A7D227C7B5}" srcId="{63582BD2-BA55-4C2C-B5D3-624DC253CA10}" destId="{8B846FB4-9CDC-4845-AEE9-97CCFC5A32CD}" srcOrd="1" destOrd="0" parTransId="{452C94CE-9838-4DBE-9393-8179D3180BC0}" sibTransId="{B80B52CD-4C34-4AB3-87F0-9F078EE8657F}"/>
    <dgm:cxn modelId="{2BD24248-B81E-4E48-9A30-D2DBC2BBF282}" type="presOf" srcId="{ADFBA47B-F12E-4EE5-AA6E-E1FC7EFA1523}" destId="{658091AD-5631-470F-801A-DA5398DD05E6}" srcOrd="0" destOrd="0" presId="urn:microsoft.com/office/officeart/2005/8/layout/orgChart1"/>
    <dgm:cxn modelId="{ABE32F49-4279-46D3-BB2F-05C686411D78}" type="presOf" srcId="{089F9FEB-3A67-416A-90CB-F796A3EB9B69}" destId="{EA0EB2E8-DFD2-4783-BC94-A04744339993}" srcOrd="0" destOrd="0" presId="urn:microsoft.com/office/officeart/2005/8/layout/orgChart1"/>
    <dgm:cxn modelId="{BCCB926D-432D-411E-855E-E5E5B919A118}" srcId="{5413E854-45AA-4DE7-A13C-FF690FDD7B90}" destId="{1005A583-654A-4A50-B79F-3D27C37E5089}" srcOrd="0" destOrd="0" parTransId="{7B517903-BFA7-45C2-B2EB-C66E1B2EDF32}" sibTransId="{9182CA49-CF63-4471-B415-94D099A02D06}"/>
    <dgm:cxn modelId="{17CFC84F-4A3A-4869-9347-ECBF3BE82C29}" type="presOf" srcId="{50D4AD76-58EF-4B75-A774-914B595CA1AF}" destId="{C9B5CB19-6091-48A8-B2FF-B642DBE087BE}" srcOrd="0" destOrd="0" presId="urn:microsoft.com/office/officeart/2005/8/layout/orgChart1"/>
    <dgm:cxn modelId="{7863E972-26BE-440A-90E1-D67AB6271EE2}" srcId="{8B846FB4-9CDC-4845-AEE9-97CCFC5A32CD}" destId="{ADFBA47B-F12E-4EE5-AA6E-E1FC7EFA1523}" srcOrd="5" destOrd="0" parTransId="{AF823222-72D2-4499-98F9-27A2363AAB65}" sibTransId="{785785B6-3F53-436D-A59F-C4EE021B814A}"/>
    <dgm:cxn modelId="{17DABF73-5B4E-41DB-8ECB-79EA58594F2E}" type="presOf" srcId="{5366D481-88C4-4A6F-8CCB-8551BBC3ED0D}" destId="{C5C3EF94-38B4-4533-BB0F-F0DAA1F351A6}" srcOrd="0" destOrd="0" presId="urn:microsoft.com/office/officeart/2005/8/layout/orgChart1"/>
    <dgm:cxn modelId="{E781F274-EB2F-443C-8C37-28E7A00E5E24}" type="presOf" srcId="{0BDCE79E-CB52-4C5D-92A8-0E7F118F7091}" destId="{FE1B8039-6C38-4782-B2CA-C67387912956}" srcOrd="0" destOrd="0" presId="urn:microsoft.com/office/officeart/2005/8/layout/orgChart1"/>
    <dgm:cxn modelId="{69ECA055-452D-4031-843C-D23610446FE7}" type="presOf" srcId="{34F6FCF3-F440-44C2-9213-358CFC12299B}" destId="{113BBA21-0B6B-4A5D-84BC-7EFDE4E11331}" srcOrd="1" destOrd="0" presId="urn:microsoft.com/office/officeart/2005/8/layout/orgChart1"/>
    <dgm:cxn modelId="{5D498856-6583-4111-AF63-53730E88C856}" type="presOf" srcId="{12313073-3C35-475C-B249-B2AF028805AB}" destId="{C96596E4-13B1-4F74-877B-6C87E7FABB83}" srcOrd="0" destOrd="0" presId="urn:microsoft.com/office/officeart/2005/8/layout/orgChart1"/>
    <dgm:cxn modelId="{2233247D-C9DE-44EF-8E1D-31009A294D37}" type="presOf" srcId="{63582BD2-BA55-4C2C-B5D3-624DC253CA10}" destId="{4E48C133-CAA2-469F-8EC8-900A67DCC6B3}" srcOrd="0" destOrd="0" presId="urn:microsoft.com/office/officeart/2005/8/layout/orgChart1"/>
    <dgm:cxn modelId="{258B1A80-AA14-4982-AB04-39ACDAA983C7}" type="presOf" srcId="{FAC68B23-386F-47D8-B2D3-8155F67CD146}" destId="{97108181-30F1-4AB1-A227-A05003A0D0EE}" srcOrd="0" destOrd="0" presId="urn:microsoft.com/office/officeart/2005/8/layout/orgChart1"/>
    <dgm:cxn modelId="{E1FC8B80-5863-4150-88A3-FE00FAE8EEED}" type="presOf" srcId="{21A25A73-D34B-486A-9AAD-C6A4303AB5EF}" destId="{2443456C-2BB3-4285-B723-61363E7A0D9E}" srcOrd="0" destOrd="0" presId="urn:microsoft.com/office/officeart/2005/8/layout/orgChart1"/>
    <dgm:cxn modelId="{0EC96E82-F165-4A9E-A6A0-E0A8FDEBB0AF}" srcId="{8B846FB4-9CDC-4845-AEE9-97CCFC5A32CD}" destId="{890A572A-4D1E-4F11-9027-082CA203F9EA}" srcOrd="4" destOrd="0" parTransId="{B60CB497-F14E-4E9A-A185-0C7A7294244A}" sibTransId="{6B9397F6-3A38-4FD5-A1E2-57639D78EB71}"/>
    <dgm:cxn modelId="{FF92F182-3D20-4DFD-A3E4-19FB046C26CD}" type="presOf" srcId="{50D4AD76-58EF-4B75-A774-914B595CA1AF}" destId="{47E51232-12A2-4AB7-8B67-66397EFDD710}" srcOrd="1" destOrd="0" presId="urn:microsoft.com/office/officeart/2005/8/layout/orgChart1"/>
    <dgm:cxn modelId="{42ABAF83-DE61-449F-8F25-3F28684CB1A3}" type="presOf" srcId="{DBC4AB81-F4BB-4DC2-8F38-63D1DFA17F3A}" destId="{30B611EB-8377-4E64-B934-18705A0E8B19}" srcOrd="0" destOrd="0" presId="urn:microsoft.com/office/officeart/2005/8/layout/orgChart1"/>
    <dgm:cxn modelId="{289F6285-05D7-47FD-BB71-CEA0B26A30BC}" type="presOf" srcId="{824EB231-C1C0-4029-9AD7-999CA2D3105C}" destId="{B6D6AFD5-BA4B-4319-B2C2-30BA3C888090}" srcOrd="1" destOrd="0" presId="urn:microsoft.com/office/officeart/2005/8/layout/orgChart1"/>
    <dgm:cxn modelId="{5B381D8B-9473-4E0E-A777-8A9248057364}" srcId="{8B846FB4-9CDC-4845-AEE9-97CCFC5A32CD}" destId="{E0867AFE-0515-411C-9ACD-34BC7D42EF1B}" srcOrd="2" destOrd="0" parTransId="{21A25A73-D34B-486A-9AAD-C6A4303AB5EF}" sibTransId="{FC461178-B866-464B-BCD9-B123D864F3CD}"/>
    <dgm:cxn modelId="{503E758C-7523-42A4-A34F-CF7E112C620F}" srcId="{539E3E03-FED6-416A-8D4D-63AF4BDBF04F}" destId="{DEA3BBBC-D01C-4D01-9389-618179CF42B9}" srcOrd="0" destOrd="0" parTransId="{900CF8BF-15D1-4C1F-8BD2-10FF893A4156}" sibTransId="{10418800-6AA9-42D0-B9B4-D1197A88ABC1}"/>
    <dgm:cxn modelId="{5F26D88F-8159-49F2-887D-9B84332783F9}" type="presOf" srcId="{84B549C0-6A26-4221-ABA6-253BEB61F871}" destId="{976E18E6-4EB6-48F1-A710-188D095872E6}" srcOrd="0" destOrd="0" presId="urn:microsoft.com/office/officeart/2005/8/layout/orgChart1"/>
    <dgm:cxn modelId="{239C5393-D042-4D0A-9FCA-85A9253ACE89}" type="presOf" srcId="{B60CB497-F14E-4E9A-A185-0C7A7294244A}" destId="{D707CB95-5623-4E8F-85F2-61C8B0E0A2C4}" srcOrd="0" destOrd="0" presId="urn:microsoft.com/office/officeart/2005/8/layout/orgChart1"/>
    <dgm:cxn modelId="{B63C1D96-6BE1-4DC5-9457-0100B3BA4238}" type="presOf" srcId="{5366D481-88C4-4A6F-8CCB-8551BBC3ED0D}" destId="{05E08688-E580-447D-8181-439552526B82}" srcOrd="1" destOrd="0" presId="urn:microsoft.com/office/officeart/2005/8/layout/orgChart1"/>
    <dgm:cxn modelId="{4EF5F196-10A0-4640-829E-0C242E9A1095}" type="presOf" srcId="{DEA3BBBC-D01C-4D01-9389-618179CF42B9}" destId="{469DAF99-50F8-47AE-918A-7403A0668EB5}" srcOrd="1" destOrd="0" presId="urn:microsoft.com/office/officeart/2005/8/layout/orgChart1"/>
    <dgm:cxn modelId="{20F14F9A-6A96-4D3F-86AF-DF36EF89F638}" srcId="{8B846FB4-9CDC-4845-AEE9-97CCFC5A32CD}" destId="{12313073-3C35-475C-B249-B2AF028805AB}" srcOrd="3" destOrd="0" parTransId="{089F9FEB-3A67-416A-90CB-F796A3EB9B69}" sibTransId="{A273ED43-2EBF-48AD-BD39-AB274FE6078E}"/>
    <dgm:cxn modelId="{38BC9B9B-251C-41EC-A78A-9FE9B008D432}" type="presOf" srcId="{05EBC84F-0811-45F8-A6B5-1FBA7D68B435}" destId="{0F7272B5-0E51-4196-BB86-8B060C15F2A1}" srcOrd="0" destOrd="0" presId="urn:microsoft.com/office/officeart/2005/8/layout/orgChart1"/>
    <dgm:cxn modelId="{FADE999D-FC61-4043-A192-FBE30C276E9A}" type="presOf" srcId="{9A919264-E05E-470B-BA75-2D9B9271022A}" destId="{72E8691E-E696-4C0F-8830-4F2894E5E8D2}" srcOrd="0" destOrd="0" presId="urn:microsoft.com/office/officeart/2005/8/layout/orgChart1"/>
    <dgm:cxn modelId="{54C7359E-4E8E-4EE3-A514-6D34DEA74586}" type="presOf" srcId="{539E3E03-FED6-416A-8D4D-63AF4BDBF04F}" destId="{9EB7C0C8-6B25-4ECE-9DE6-84772583D60E}" srcOrd="1" destOrd="0" presId="urn:microsoft.com/office/officeart/2005/8/layout/orgChart1"/>
    <dgm:cxn modelId="{07CA2F9F-37DE-407F-A78F-3DBD4FDD3CCA}" type="presOf" srcId="{324FB34A-15AC-4C49-B44B-71B878543314}" destId="{5331586B-4A14-47FA-ADD3-E886DCCCCBD0}" srcOrd="0" destOrd="0" presId="urn:microsoft.com/office/officeart/2005/8/layout/orgChart1"/>
    <dgm:cxn modelId="{6EAE8DA8-C611-46FA-9CC4-864ED7EC2F40}" type="presOf" srcId="{452C94CE-9838-4DBE-9393-8179D3180BC0}" destId="{F7DF3731-3E71-495D-8F0A-378CEAED44C4}" srcOrd="0" destOrd="0" presId="urn:microsoft.com/office/officeart/2005/8/layout/orgChart1"/>
    <dgm:cxn modelId="{ADAC71AA-85A4-47DA-888B-2726A205D11C}" type="presOf" srcId="{9C8AA3B9-B195-4FD7-B8E5-6AF80B8EE23D}" destId="{034A7188-34D7-411A-A868-DF92E45EFD79}" srcOrd="0" destOrd="0" presId="urn:microsoft.com/office/officeart/2005/8/layout/orgChart1"/>
    <dgm:cxn modelId="{955BE0AA-F1BA-499D-800F-C36646335F4F}" type="presOf" srcId="{9A919264-E05E-470B-BA75-2D9B9271022A}" destId="{98710D47-7848-4CEE-8B82-45001A7FA0F0}" srcOrd="1" destOrd="0" presId="urn:microsoft.com/office/officeart/2005/8/layout/orgChart1"/>
    <dgm:cxn modelId="{C773F0AC-6F71-4B4A-9625-F4D4E7652718}" type="presOf" srcId="{B8ECB0C2-ABF1-4588-BA5D-61A314A61EC7}" destId="{3532F13E-FEAA-43BC-8838-A9D8A208B1A0}" srcOrd="0" destOrd="0" presId="urn:microsoft.com/office/officeart/2005/8/layout/orgChart1"/>
    <dgm:cxn modelId="{52E7ACAE-E899-4C35-8DA8-4181D1543B1B}" type="presOf" srcId="{05EBC84F-0811-45F8-A6B5-1FBA7D68B435}" destId="{D7C98897-EA03-4FD0-B6D0-CD3F7DE2021B}" srcOrd="1" destOrd="0" presId="urn:microsoft.com/office/officeart/2005/8/layout/orgChart1"/>
    <dgm:cxn modelId="{38C2FFAE-CBC8-469A-BA26-8DD66DA088B0}" srcId="{63582BD2-BA55-4C2C-B5D3-624DC253CA10}" destId="{5413E854-45AA-4DE7-A13C-FF690FDD7B90}" srcOrd="3" destOrd="0" parTransId="{69F2FA2B-1407-4563-AABA-8C37E46E504A}" sibTransId="{330D30FD-A512-4EEC-8660-35F04D506BA1}"/>
    <dgm:cxn modelId="{DB0B25B3-028D-46FF-935C-CBB3C51D14E9}" type="presOf" srcId="{D8C82318-F755-4BE0-A6E7-8DD4E023A868}" destId="{584099C0-4C82-47AF-A5BD-969AA15B60FF}" srcOrd="0" destOrd="0" presId="urn:microsoft.com/office/officeart/2005/8/layout/orgChart1"/>
    <dgm:cxn modelId="{DC86F2BB-8D37-43DE-BC11-16011E84C49A}" type="presOf" srcId="{63582BD2-BA55-4C2C-B5D3-624DC253CA10}" destId="{C6A460DB-1DD6-4506-8D1F-DC9FD98CEF3C}" srcOrd="1" destOrd="0" presId="urn:microsoft.com/office/officeart/2005/8/layout/orgChart1"/>
    <dgm:cxn modelId="{6C0C95C4-1D3B-4F81-9B96-1FC166963C01}" srcId="{8B846FB4-9CDC-4845-AEE9-97CCFC5A32CD}" destId="{824EB231-C1C0-4029-9AD7-999CA2D3105C}" srcOrd="1" destOrd="0" parTransId="{1E579C27-0C17-4637-93F3-D0BDAE8C4898}" sibTransId="{192BC5C9-5A56-4C8D-A872-9BD2E9C64642}"/>
    <dgm:cxn modelId="{0A4F30C8-8ED4-4D15-B760-D55FF10A88B9}" type="presOf" srcId="{E0867AFE-0515-411C-9ACD-34BC7D42EF1B}" destId="{062BBB67-1234-429C-9EFC-0947C60594DD}" srcOrd="1" destOrd="0" presId="urn:microsoft.com/office/officeart/2005/8/layout/orgChart1"/>
    <dgm:cxn modelId="{BB6CBFC8-BF78-4FF9-A498-3EA059233F87}" type="presOf" srcId="{900CF8BF-15D1-4C1F-8BD2-10FF893A4156}" destId="{3CF91108-AA1C-43C9-9B64-0B8959377FD4}" srcOrd="0" destOrd="0" presId="urn:microsoft.com/office/officeart/2005/8/layout/orgChart1"/>
    <dgm:cxn modelId="{DD7DC0CA-8EAA-4F61-AA41-1C6B3F66D100}" type="presOf" srcId="{2C9D9413-AAA3-476F-8CE4-077B9397A689}" destId="{001097AB-AADE-4A70-8142-71570D8407E6}" srcOrd="0" destOrd="0" presId="urn:microsoft.com/office/officeart/2005/8/layout/orgChart1"/>
    <dgm:cxn modelId="{179763CC-0B5E-4449-B423-6506D1F3EE21}" type="presOf" srcId="{DBC4AB81-F4BB-4DC2-8F38-63D1DFA17F3A}" destId="{1B4B0974-71EF-4500-969A-63972C5C7C6C}" srcOrd="1" destOrd="0" presId="urn:microsoft.com/office/officeart/2005/8/layout/orgChart1"/>
    <dgm:cxn modelId="{6C7D55CC-F083-4828-B6B0-A7FFF9415861}" srcId="{5413E854-45AA-4DE7-A13C-FF690FDD7B90}" destId="{DBC4AB81-F4BB-4DC2-8F38-63D1DFA17F3A}" srcOrd="1" destOrd="0" parTransId="{0DAAD8F2-0563-41FB-90E7-B5D1C010EB22}" sibTransId="{05D59D88-6E39-4CE7-A8D2-334DA0249FFF}"/>
    <dgm:cxn modelId="{B2979FCD-91F4-4D88-AAF4-081F2F2FC38E}" type="presOf" srcId="{C28E4B95-88D2-4D3C-810A-86FB9D0676F2}" destId="{473F2C0D-158C-472D-BD45-CBF151E89FC9}" srcOrd="0" destOrd="0" presId="urn:microsoft.com/office/officeart/2005/8/layout/orgChart1"/>
    <dgm:cxn modelId="{34CB75D0-3079-44D7-B866-A5C231A9545D}" srcId="{9D9720F4-3D68-42A0-AB29-8E1FB3588A08}" destId="{77389059-6189-4A7F-911F-9CCAA71F19FC}" srcOrd="3" destOrd="0" parTransId="{B8ECB0C2-ABF1-4588-BA5D-61A314A61EC7}" sibTransId="{66D226F1-A692-4E17-8D5E-5D973CCB3616}"/>
    <dgm:cxn modelId="{C53D3BD1-5AF3-4AD7-8D59-9F4188EF600D}" srcId="{5413E854-45AA-4DE7-A13C-FF690FDD7B90}" destId="{D8C82318-F755-4BE0-A6E7-8DD4E023A868}" srcOrd="2" destOrd="0" parTransId="{7F435E55-C2DD-4E8D-898B-41CFBD1C4A42}" sibTransId="{56419FBA-2248-4114-A6AA-C193A9F4AC8F}"/>
    <dgm:cxn modelId="{58605ED4-C88A-4057-A820-92727C6CB243}" type="presOf" srcId="{9D9720F4-3D68-42A0-AB29-8E1FB3588A08}" destId="{1CE3A751-F878-428E-ADAC-22DF470C3C7E}" srcOrd="1" destOrd="0" presId="urn:microsoft.com/office/officeart/2005/8/layout/orgChart1"/>
    <dgm:cxn modelId="{459146D6-82BC-4114-8A36-F70B171D0C9F}" srcId="{8B846FB4-9CDC-4845-AEE9-97CCFC5A32CD}" destId="{05EBC84F-0811-45F8-A6B5-1FBA7D68B435}" srcOrd="0" destOrd="0" parTransId="{324FB34A-15AC-4C49-B44B-71B878543314}" sibTransId="{FE373CDE-FA54-4EAB-9835-4C25DCC37922}"/>
    <dgm:cxn modelId="{329D92D6-E615-4FD1-9424-45C6CD3584E6}" type="presOf" srcId="{9D9720F4-3D68-42A0-AB29-8E1FB3588A08}" destId="{ECF989DB-B8C0-41C7-809D-A119AE96EFF1}" srcOrd="0" destOrd="0" presId="urn:microsoft.com/office/officeart/2005/8/layout/orgChart1"/>
    <dgm:cxn modelId="{5C924DE0-DF07-4D45-8C7B-9FB70443E9C1}" type="presOf" srcId="{5413E854-45AA-4DE7-A13C-FF690FDD7B90}" destId="{D49D435C-25C8-49D7-B35B-729D92D59469}" srcOrd="0" destOrd="0" presId="urn:microsoft.com/office/officeart/2005/8/layout/orgChart1"/>
    <dgm:cxn modelId="{CAE694E0-8D27-4E23-8A82-177922BD55D5}" srcId="{63582BD2-BA55-4C2C-B5D3-624DC253CA10}" destId="{9D9720F4-3D68-42A0-AB29-8E1FB3588A08}" srcOrd="2" destOrd="0" parTransId="{4BC0545F-F9AE-4111-8BDA-75E6D7C3BF2A}" sibTransId="{62E3F6A9-BB91-49D5-8573-1B6096783A79}"/>
    <dgm:cxn modelId="{C5F3DCE3-534F-40E5-998C-2981439E2D8C}" type="presOf" srcId="{824EB231-C1C0-4029-9AD7-999CA2D3105C}" destId="{886D1A25-F17F-45D3-B048-08F4FDC1939A}" srcOrd="0" destOrd="0" presId="urn:microsoft.com/office/officeart/2005/8/layout/orgChart1"/>
    <dgm:cxn modelId="{E1FC3DE6-1FA4-495A-8FD5-797BD58A8A86}" type="presOf" srcId="{890A572A-4D1E-4F11-9027-082CA203F9EA}" destId="{EC22E530-25CD-4422-A3F6-D88585758233}" srcOrd="1" destOrd="0" presId="urn:microsoft.com/office/officeart/2005/8/layout/orgChart1"/>
    <dgm:cxn modelId="{76B4B6E6-0F0F-4BBB-9481-E0FB262F74D4}" srcId="{9D9720F4-3D68-42A0-AB29-8E1FB3588A08}" destId="{91C72241-BF5A-4A76-8E4B-01B418FC9D46}" srcOrd="2" destOrd="0" parTransId="{2C9D9413-AAA3-476F-8CE4-077B9397A689}" sibTransId="{F316D7A9-D2DD-461F-9A18-EC821BE4040B}"/>
    <dgm:cxn modelId="{B8C353E8-3FD2-4D9A-A660-DBD89BFD582C}" type="presOf" srcId="{91C72241-BF5A-4A76-8E4B-01B418FC9D46}" destId="{F5B7AF6D-3390-4755-80F6-4745D546F31D}" srcOrd="0" destOrd="0" presId="urn:microsoft.com/office/officeart/2005/8/layout/orgChart1"/>
    <dgm:cxn modelId="{C17611ED-2879-464C-850F-5021444DC437}" type="presOf" srcId="{5413E854-45AA-4DE7-A13C-FF690FDD7B90}" destId="{607F437B-CBDF-4341-B282-2FB162184419}" srcOrd="1" destOrd="0" presId="urn:microsoft.com/office/officeart/2005/8/layout/orgChart1"/>
    <dgm:cxn modelId="{F3EA71F2-E8EF-420A-98B8-528BB60CEBDD}" type="presOf" srcId="{7F435E55-C2DD-4E8D-898B-41CFBD1C4A42}" destId="{044CE138-8297-4435-AA7B-3C794EC09B07}" srcOrd="0" destOrd="0" presId="urn:microsoft.com/office/officeart/2005/8/layout/orgChart1"/>
    <dgm:cxn modelId="{7D984DF4-2E66-4778-9071-E265755FD5BE}" type="presOf" srcId="{7B517903-BFA7-45C2-B2EB-C66E1B2EDF32}" destId="{6814D1BB-3089-447C-A9E2-D71028950B15}" srcOrd="0" destOrd="0" presId="urn:microsoft.com/office/officeart/2005/8/layout/orgChart1"/>
    <dgm:cxn modelId="{8B97E3FE-7DF6-4CE6-A6E7-1F8ACDBF224F}" type="presOf" srcId="{DEA3BBBC-D01C-4D01-9389-618179CF42B9}" destId="{D27AE440-13A8-45EA-A6B1-E8A802BAF444}" srcOrd="0" destOrd="0" presId="urn:microsoft.com/office/officeart/2005/8/layout/orgChart1"/>
    <dgm:cxn modelId="{CA4770FF-9CE0-497A-9CD2-B5FFA3A9272E}" type="presOf" srcId="{1005A583-654A-4A50-B79F-3D27C37E5089}" destId="{B60FFB8C-2A0B-4FFA-8176-23928DA69ED6}" srcOrd="0" destOrd="0" presId="urn:microsoft.com/office/officeart/2005/8/layout/orgChart1"/>
    <dgm:cxn modelId="{3BDEE5C1-F125-4AFF-B285-7A166F4D3CA3}" type="presParOf" srcId="{FE1B8039-6C38-4782-B2CA-C67387912956}" destId="{B61588C9-7A20-4CD2-814D-51DB602E70B2}" srcOrd="0" destOrd="0" presId="urn:microsoft.com/office/officeart/2005/8/layout/orgChart1"/>
    <dgm:cxn modelId="{73F382B6-B308-4F38-A8CB-A9A6C8351C53}" type="presParOf" srcId="{B61588C9-7A20-4CD2-814D-51DB602E70B2}" destId="{CE03EE3E-BE62-4CDB-BB39-C93283FDBF3F}" srcOrd="0" destOrd="0" presId="urn:microsoft.com/office/officeart/2005/8/layout/orgChart1"/>
    <dgm:cxn modelId="{18D57ED0-1DDE-473B-91E5-5AAB91E3416C}" type="presParOf" srcId="{CE03EE3E-BE62-4CDB-BB39-C93283FDBF3F}" destId="{4E48C133-CAA2-469F-8EC8-900A67DCC6B3}" srcOrd="0" destOrd="0" presId="urn:microsoft.com/office/officeart/2005/8/layout/orgChart1"/>
    <dgm:cxn modelId="{C4544EEE-B90C-4C67-81D9-FC30E2CBD992}" type="presParOf" srcId="{CE03EE3E-BE62-4CDB-BB39-C93283FDBF3F}" destId="{C6A460DB-1DD6-4506-8D1F-DC9FD98CEF3C}" srcOrd="1" destOrd="0" presId="urn:microsoft.com/office/officeart/2005/8/layout/orgChart1"/>
    <dgm:cxn modelId="{3333F976-5EA1-40AE-A100-534B3A7518FD}" type="presParOf" srcId="{B61588C9-7A20-4CD2-814D-51DB602E70B2}" destId="{3F198941-DF72-4212-8199-EAFAE82A2331}" srcOrd="1" destOrd="0" presId="urn:microsoft.com/office/officeart/2005/8/layout/orgChart1"/>
    <dgm:cxn modelId="{C407D0E6-6C89-444D-9153-53A7ECF311A9}" type="presParOf" srcId="{3F198941-DF72-4212-8199-EAFAE82A2331}" destId="{3CDBD969-DD06-481E-96BF-E333E75E319B}" srcOrd="0" destOrd="0" presId="urn:microsoft.com/office/officeart/2005/8/layout/orgChart1"/>
    <dgm:cxn modelId="{B3D0C99A-C97A-4661-B112-AB977E5ED3D0}" type="presParOf" srcId="{3F198941-DF72-4212-8199-EAFAE82A2331}" destId="{149BFEED-637C-4131-B64C-128A11618451}" srcOrd="1" destOrd="0" presId="urn:microsoft.com/office/officeart/2005/8/layout/orgChart1"/>
    <dgm:cxn modelId="{6A7BC87B-F6B6-4923-B038-DEDE3AD3AA4E}" type="presParOf" srcId="{149BFEED-637C-4131-B64C-128A11618451}" destId="{84534121-B792-4500-B518-EFF58F8962D8}" srcOrd="0" destOrd="0" presId="urn:microsoft.com/office/officeart/2005/8/layout/orgChart1"/>
    <dgm:cxn modelId="{201735F8-FAB0-441B-8CB8-2D37C7B42046}" type="presParOf" srcId="{84534121-B792-4500-B518-EFF58F8962D8}" destId="{FF615278-C0FA-4746-9C4F-7F609F18B3E3}" srcOrd="0" destOrd="0" presId="urn:microsoft.com/office/officeart/2005/8/layout/orgChart1"/>
    <dgm:cxn modelId="{BB25F4C7-4E40-46F6-B286-BBA0CFE2E5F3}" type="presParOf" srcId="{84534121-B792-4500-B518-EFF58F8962D8}" destId="{9EB7C0C8-6B25-4ECE-9DE6-84772583D60E}" srcOrd="1" destOrd="0" presId="urn:microsoft.com/office/officeart/2005/8/layout/orgChart1"/>
    <dgm:cxn modelId="{0433E77A-F273-4C87-843C-8A1F1C1866B8}" type="presParOf" srcId="{149BFEED-637C-4131-B64C-128A11618451}" destId="{E973F0D9-1623-4899-A230-E1876C1275B2}" srcOrd="1" destOrd="0" presId="urn:microsoft.com/office/officeart/2005/8/layout/orgChart1"/>
    <dgm:cxn modelId="{D96CBB81-C1BC-47AC-AAD5-488E08D53FA6}" type="presParOf" srcId="{E973F0D9-1623-4899-A230-E1876C1275B2}" destId="{3CF91108-AA1C-43C9-9B64-0B8959377FD4}" srcOrd="0" destOrd="0" presId="urn:microsoft.com/office/officeart/2005/8/layout/orgChart1"/>
    <dgm:cxn modelId="{898C97E1-F836-4E9A-9448-A1924C9963BC}" type="presParOf" srcId="{E973F0D9-1623-4899-A230-E1876C1275B2}" destId="{2597F8CD-C277-4F8B-AF9D-9987E52EACA1}" srcOrd="1" destOrd="0" presId="urn:microsoft.com/office/officeart/2005/8/layout/orgChart1"/>
    <dgm:cxn modelId="{BBE54315-E192-4F63-80A8-1D8AA2BFD816}" type="presParOf" srcId="{2597F8CD-C277-4F8B-AF9D-9987E52EACA1}" destId="{ADA11675-6211-41DE-B595-C8D726F7BE70}" srcOrd="0" destOrd="0" presId="urn:microsoft.com/office/officeart/2005/8/layout/orgChart1"/>
    <dgm:cxn modelId="{F3534A07-82BB-4A57-A931-3B02991A9EB2}" type="presParOf" srcId="{ADA11675-6211-41DE-B595-C8D726F7BE70}" destId="{D27AE440-13A8-45EA-A6B1-E8A802BAF444}" srcOrd="0" destOrd="0" presId="urn:microsoft.com/office/officeart/2005/8/layout/orgChart1"/>
    <dgm:cxn modelId="{CC785C47-1648-4F6D-A071-57566BEA65A2}" type="presParOf" srcId="{ADA11675-6211-41DE-B595-C8D726F7BE70}" destId="{469DAF99-50F8-47AE-918A-7403A0668EB5}" srcOrd="1" destOrd="0" presId="urn:microsoft.com/office/officeart/2005/8/layout/orgChart1"/>
    <dgm:cxn modelId="{347F6C96-B285-4BE9-AE66-FF31F97C557F}" type="presParOf" srcId="{2597F8CD-C277-4F8B-AF9D-9987E52EACA1}" destId="{82200936-19C6-4ACA-8B8F-53E220083534}" srcOrd="1" destOrd="0" presId="urn:microsoft.com/office/officeart/2005/8/layout/orgChart1"/>
    <dgm:cxn modelId="{9119051E-BC06-4EE6-BEAD-0F5767618423}" type="presParOf" srcId="{2597F8CD-C277-4F8B-AF9D-9987E52EACA1}" destId="{5FA46834-2CC6-4ED4-8210-EF4F05F8D10E}" srcOrd="2" destOrd="0" presId="urn:microsoft.com/office/officeart/2005/8/layout/orgChart1"/>
    <dgm:cxn modelId="{8E6F4D9A-7C83-48A0-A0F1-F9A22EE50201}" type="presParOf" srcId="{149BFEED-637C-4131-B64C-128A11618451}" destId="{741495C1-D43E-414D-AFF9-C132C939B8EF}" srcOrd="2" destOrd="0" presId="urn:microsoft.com/office/officeart/2005/8/layout/orgChart1"/>
    <dgm:cxn modelId="{87352486-1AB6-4211-B194-D54764D10C77}" type="presParOf" srcId="{3F198941-DF72-4212-8199-EAFAE82A2331}" destId="{F7DF3731-3E71-495D-8F0A-378CEAED44C4}" srcOrd="2" destOrd="0" presId="urn:microsoft.com/office/officeart/2005/8/layout/orgChart1"/>
    <dgm:cxn modelId="{1084639C-E335-4FA0-9D55-6A8B88D60A13}" type="presParOf" srcId="{3F198941-DF72-4212-8199-EAFAE82A2331}" destId="{079DBF07-9827-4B94-A33D-8BE5664D88E7}" srcOrd="3" destOrd="0" presId="urn:microsoft.com/office/officeart/2005/8/layout/orgChart1"/>
    <dgm:cxn modelId="{5D1AD605-3C32-4DBA-8935-96F6F08F8FA9}" type="presParOf" srcId="{079DBF07-9827-4B94-A33D-8BE5664D88E7}" destId="{FD1612A8-5E5C-4617-8EF2-4800F79DF92D}" srcOrd="0" destOrd="0" presId="urn:microsoft.com/office/officeart/2005/8/layout/orgChart1"/>
    <dgm:cxn modelId="{DFE5FE8F-941C-403B-8C3F-7BA321498A1F}" type="presParOf" srcId="{FD1612A8-5E5C-4617-8EF2-4800F79DF92D}" destId="{90913077-8225-4C81-9071-9AC170088515}" srcOrd="0" destOrd="0" presId="urn:microsoft.com/office/officeart/2005/8/layout/orgChart1"/>
    <dgm:cxn modelId="{FE292205-285F-44D1-B049-1B43E221F9B2}" type="presParOf" srcId="{FD1612A8-5E5C-4617-8EF2-4800F79DF92D}" destId="{94BFCB6D-1721-40A3-A70F-B7C753432E51}" srcOrd="1" destOrd="0" presId="urn:microsoft.com/office/officeart/2005/8/layout/orgChart1"/>
    <dgm:cxn modelId="{4652CF5F-037A-405F-B147-CC5FCE62EAEA}" type="presParOf" srcId="{079DBF07-9827-4B94-A33D-8BE5664D88E7}" destId="{F264EB9B-81A9-406C-B705-0E2B8BB5608A}" srcOrd="1" destOrd="0" presId="urn:microsoft.com/office/officeart/2005/8/layout/orgChart1"/>
    <dgm:cxn modelId="{C9BF8363-0DA2-4E00-A254-4AE4F4650AB9}" type="presParOf" srcId="{F264EB9B-81A9-406C-B705-0E2B8BB5608A}" destId="{5331586B-4A14-47FA-ADD3-E886DCCCCBD0}" srcOrd="0" destOrd="0" presId="urn:microsoft.com/office/officeart/2005/8/layout/orgChart1"/>
    <dgm:cxn modelId="{67C19130-ADD7-418D-B824-18880F53D4DC}" type="presParOf" srcId="{F264EB9B-81A9-406C-B705-0E2B8BB5608A}" destId="{CEFCE96F-7AC7-4F3F-8A54-439945C3CFED}" srcOrd="1" destOrd="0" presId="urn:microsoft.com/office/officeart/2005/8/layout/orgChart1"/>
    <dgm:cxn modelId="{AE4D1643-E422-4A1D-BB72-47F3D0AD544A}" type="presParOf" srcId="{CEFCE96F-7AC7-4F3F-8A54-439945C3CFED}" destId="{C71294BA-5875-4F43-A6A2-9B6E190783EC}" srcOrd="0" destOrd="0" presId="urn:microsoft.com/office/officeart/2005/8/layout/orgChart1"/>
    <dgm:cxn modelId="{0564F59B-F66D-4DB0-8DD4-A79E075D9410}" type="presParOf" srcId="{C71294BA-5875-4F43-A6A2-9B6E190783EC}" destId="{0F7272B5-0E51-4196-BB86-8B060C15F2A1}" srcOrd="0" destOrd="0" presId="urn:microsoft.com/office/officeart/2005/8/layout/orgChart1"/>
    <dgm:cxn modelId="{B130FF6A-E068-4FA0-AEE9-1D313AAE0803}" type="presParOf" srcId="{C71294BA-5875-4F43-A6A2-9B6E190783EC}" destId="{D7C98897-EA03-4FD0-B6D0-CD3F7DE2021B}" srcOrd="1" destOrd="0" presId="urn:microsoft.com/office/officeart/2005/8/layout/orgChart1"/>
    <dgm:cxn modelId="{8AC4ABF9-29AF-45B9-A8BA-DA2AA700574A}" type="presParOf" srcId="{CEFCE96F-7AC7-4F3F-8A54-439945C3CFED}" destId="{751D5861-964C-4AA9-BADD-B046B074A05F}" srcOrd="1" destOrd="0" presId="urn:microsoft.com/office/officeart/2005/8/layout/orgChart1"/>
    <dgm:cxn modelId="{5AB62120-2BFF-4052-973A-4CFD6421F695}" type="presParOf" srcId="{CEFCE96F-7AC7-4F3F-8A54-439945C3CFED}" destId="{8D527C10-46FD-4A03-B5D7-80EC42EDDFA4}" srcOrd="2" destOrd="0" presId="urn:microsoft.com/office/officeart/2005/8/layout/orgChart1"/>
    <dgm:cxn modelId="{DFA2119D-054D-4F1A-8F9C-A314FC5998F3}" type="presParOf" srcId="{F264EB9B-81A9-406C-B705-0E2B8BB5608A}" destId="{286B188C-2345-4D30-BE1B-818E68AAA511}" srcOrd="2" destOrd="0" presId="urn:microsoft.com/office/officeart/2005/8/layout/orgChart1"/>
    <dgm:cxn modelId="{BBF93B08-0A76-4634-8526-3C15E7F0AA91}" type="presParOf" srcId="{F264EB9B-81A9-406C-B705-0E2B8BB5608A}" destId="{CCFD2734-7F5F-4AF4-911D-328F020F425E}" srcOrd="3" destOrd="0" presId="urn:microsoft.com/office/officeart/2005/8/layout/orgChart1"/>
    <dgm:cxn modelId="{A8589FF5-5AA9-4D82-A0E5-22AA402E0CEA}" type="presParOf" srcId="{CCFD2734-7F5F-4AF4-911D-328F020F425E}" destId="{73708690-06C7-4225-A9F0-7E25A349D7BA}" srcOrd="0" destOrd="0" presId="urn:microsoft.com/office/officeart/2005/8/layout/orgChart1"/>
    <dgm:cxn modelId="{0A0C4F4B-35BF-422A-A8CB-872B9A2606C6}" type="presParOf" srcId="{73708690-06C7-4225-A9F0-7E25A349D7BA}" destId="{886D1A25-F17F-45D3-B048-08F4FDC1939A}" srcOrd="0" destOrd="0" presId="urn:microsoft.com/office/officeart/2005/8/layout/orgChart1"/>
    <dgm:cxn modelId="{6CA075F0-51E2-46A3-9CD1-3F251245E63C}" type="presParOf" srcId="{73708690-06C7-4225-A9F0-7E25A349D7BA}" destId="{B6D6AFD5-BA4B-4319-B2C2-30BA3C888090}" srcOrd="1" destOrd="0" presId="urn:microsoft.com/office/officeart/2005/8/layout/orgChart1"/>
    <dgm:cxn modelId="{C462D5AE-8983-4AAD-8B59-ECDC4EDE2011}" type="presParOf" srcId="{CCFD2734-7F5F-4AF4-911D-328F020F425E}" destId="{CD9E0263-6B02-4253-9555-FD12BB285696}" srcOrd="1" destOrd="0" presId="urn:microsoft.com/office/officeart/2005/8/layout/orgChart1"/>
    <dgm:cxn modelId="{7075902A-0013-4573-AA93-4B0DD746BDA6}" type="presParOf" srcId="{CCFD2734-7F5F-4AF4-911D-328F020F425E}" destId="{B32D6506-BE0B-4EE1-B3EC-6834C0208BE3}" srcOrd="2" destOrd="0" presId="urn:microsoft.com/office/officeart/2005/8/layout/orgChart1"/>
    <dgm:cxn modelId="{CCF0BC4F-0D9E-4267-BE62-F5687880F839}" type="presParOf" srcId="{F264EB9B-81A9-406C-B705-0E2B8BB5608A}" destId="{2443456C-2BB3-4285-B723-61363E7A0D9E}" srcOrd="4" destOrd="0" presId="urn:microsoft.com/office/officeart/2005/8/layout/orgChart1"/>
    <dgm:cxn modelId="{F4C664E1-1385-4934-9969-0E1AC9EC6A97}" type="presParOf" srcId="{F264EB9B-81A9-406C-B705-0E2B8BB5608A}" destId="{603AB192-6F4A-4FDE-A13A-D870D753CF16}" srcOrd="5" destOrd="0" presId="urn:microsoft.com/office/officeart/2005/8/layout/orgChart1"/>
    <dgm:cxn modelId="{41563157-4F89-4E4B-9677-EACDA1188A4F}" type="presParOf" srcId="{603AB192-6F4A-4FDE-A13A-D870D753CF16}" destId="{4DA0CCD6-23D4-4B50-AC64-D1AF3FD6E95D}" srcOrd="0" destOrd="0" presId="urn:microsoft.com/office/officeart/2005/8/layout/orgChart1"/>
    <dgm:cxn modelId="{95C175F8-7796-4618-9F26-76758930AA5B}" type="presParOf" srcId="{4DA0CCD6-23D4-4B50-AC64-D1AF3FD6E95D}" destId="{0535AE25-E0C8-496F-891C-C402BC812D2B}" srcOrd="0" destOrd="0" presId="urn:microsoft.com/office/officeart/2005/8/layout/orgChart1"/>
    <dgm:cxn modelId="{53A71117-AC5C-4653-B164-A363FC421156}" type="presParOf" srcId="{4DA0CCD6-23D4-4B50-AC64-D1AF3FD6E95D}" destId="{062BBB67-1234-429C-9EFC-0947C60594DD}" srcOrd="1" destOrd="0" presId="urn:microsoft.com/office/officeart/2005/8/layout/orgChart1"/>
    <dgm:cxn modelId="{156240F0-6695-4B0B-B6BA-E6DD12F121C5}" type="presParOf" srcId="{603AB192-6F4A-4FDE-A13A-D870D753CF16}" destId="{4E035D70-B10C-41BE-A459-AC2F0D99A070}" srcOrd="1" destOrd="0" presId="urn:microsoft.com/office/officeart/2005/8/layout/orgChart1"/>
    <dgm:cxn modelId="{D54B0D86-EF63-473A-9E58-0B3F30A3DA66}" type="presParOf" srcId="{603AB192-6F4A-4FDE-A13A-D870D753CF16}" destId="{181154A3-2E65-43D3-8FB8-F5D8DD6653EC}" srcOrd="2" destOrd="0" presId="urn:microsoft.com/office/officeart/2005/8/layout/orgChart1"/>
    <dgm:cxn modelId="{C5B34905-685A-49D9-AAF2-7698D1B4E474}" type="presParOf" srcId="{F264EB9B-81A9-406C-B705-0E2B8BB5608A}" destId="{EA0EB2E8-DFD2-4783-BC94-A04744339993}" srcOrd="6" destOrd="0" presId="urn:microsoft.com/office/officeart/2005/8/layout/orgChart1"/>
    <dgm:cxn modelId="{C04FC6EC-94AD-445E-BBB8-BAC51C5013B3}" type="presParOf" srcId="{F264EB9B-81A9-406C-B705-0E2B8BB5608A}" destId="{70FCD622-6ACF-4A01-88E4-75F1D9D4897F}" srcOrd="7" destOrd="0" presId="urn:microsoft.com/office/officeart/2005/8/layout/orgChart1"/>
    <dgm:cxn modelId="{00AA7146-72BE-4264-911D-7CE4EF6E9208}" type="presParOf" srcId="{70FCD622-6ACF-4A01-88E4-75F1D9D4897F}" destId="{4CA1893E-4F57-4C6A-873E-3FF493129859}" srcOrd="0" destOrd="0" presId="urn:microsoft.com/office/officeart/2005/8/layout/orgChart1"/>
    <dgm:cxn modelId="{E924359F-8245-43D3-B356-BAFC0C1D3150}" type="presParOf" srcId="{4CA1893E-4F57-4C6A-873E-3FF493129859}" destId="{C96596E4-13B1-4F74-877B-6C87E7FABB83}" srcOrd="0" destOrd="0" presId="urn:microsoft.com/office/officeart/2005/8/layout/orgChart1"/>
    <dgm:cxn modelId="{44AA5827-942D-4710-A061-29E6CF41972F}" type="presParOf" srcId="{4CA1893E-4F57-4C6A-873E-3FF493129859}" destId="{ED1DD5E8-6922-4E6F-ADED-616FB1FF88DE}" srcOrd="1" destOrd="0" presId="urn:microsoft.com/office/officeart/2005/8/layout/orgChart1"/>
    <dgm:cxn modelId="{A22F66ED-6023-4129-B3C9-B7E30EE3FD8C}" type="presParOf" srcId="{70FCD622-6ACF-4A01-88E4-75F1D9D4897F}" destId="{7FFDBCA4-5C44-4770-B3B9-B7690C5FAC40}" srcOrd="1" destOrd="0" presId="urn:microsoft.com/office/officeart/2005/8/layout/orgChart1"/>
    <dgm:cxn modelId="{52DDD658-4680-479A-91C0-9EC3DA8C93AB}" type="presParOf" srcId="{70FCD622-6ACF-4A01-88E4-75F1D9D4897F}" destId="{05A8B1E9-5276-4FC6-808E-F9FC8E6E2C7B}" srcOrd="2" destOrd="0" presId="urn:microsoft.com/office/officeart/2005/8/layout/orgChart1"/>
    <dgm:cxn modelId="{F7C2C5C4-8FD0-4043-8638-61B06AB26FF5}" type="presParOf" srcId="{F264EB9B-81A9-406C-B705-0E2B8BB5608A}" destId="{D707CB95-5623-4E8F-85F2-61C8B0E0A2C4}" srcOrd="8" destOrd="0" presId="urn:microsoft.com/office/officeart/2005/8/layout/orgChart1"/>
    <dgm:cxn modelId="{4E39D53F-2888-45F2-A1C7-47B8EC49B975}" type="presParOf" srcId="{F264EB9B-81A9-406C-B705-0E2B8BB5608A}" destId="{C023E4C4-9C4D-4559-8B67-C0A65E4F8233}" srcOrd="9" destOrd="0" presId="urn:microsoft.com/office/officeart/2005/8/layout/orgChart1"/>
    <dgm:cxn modelId="{0D1111B3-85F0-4CAD-98BE-4A46AB3077A9}" type="presParOf" srcId="{C023E4C4-9C4D-4559-8B67-C0A65E4F8233}" destId="{FE260190-54AD-4F33-AC4C-CB4F616551A3}" srcOrd="0" destOrd="0" presId="urn:microsoft.com/office/officeart/2005/8/layout/orgChart1"/>
    <dgm:cxn modelId="{AE4A78FD-0912-42D0-A076-AB72CD2BFE5B}" type="presParOf" srcId="{FE260190-54AD-4F33-AC4C-CB4F616551A3}" destId="{ACD641E0-6790-42FB-A155-F1353B89EC5F}" srcOrd="0" destOrd="0" presId="urn:microsoft.com/office/officeart/2005/8/layout/orgChart1"/>
    <dgm:cxn modelId="{214E2399-5DCF-4E52-9FAD-7D6597D47A2F}" type="presParOf" srcId="{FE260190-54AD-4F33-AC4C-CB4F616551A3}" destId="{EC22E530-25CD-4422-A3F6-D88585758233}" srcOrd="1" destOrd="0" presId="urn:microsoft.com/office/officeart/2005/8/layout/orgChart1"/>
    <dgm:cxn modelId="{B25B8C08-CA1F-4A0A-BB37-9260211C0AD2}" type="presParOf" srcId="{C023E4C4-9C4D-4559-8B67-C0A65E4F8233}" destId="{337660AB-59A4-4A09-B0E8-C62EBDF9B5ED}" srcOrd="1" destOrd="0" presId="urn:microsoft.com/office/officeart/2005/8/layout/orgChart1"/>
    <dgm:cxn modelId="{F51E9BFD-3199-4A56-8BA8-C6929C4F9C74}" type="presParOf" srcId="{C023E4C4-9C4D-4559-8B67-C0A65E4F8233}" destId="{C44CE30B-66C0-4B0A-A181-B02DCB314E67}" srcOrd="2" destOrd="0" presId="urn:microsoft.com/office/officeart/2005/8/layout/orgChart1"/>
    <dgm:cxn modelId="{4D525EC2-0888-460F-AB89-9509A72C6755}" type="presParOf" srcId="{F264EB9B-81A9-406C-B705-0E2B8BB5608A}" destId="{976E18E6-4EB6-48F1-A710-188D095872E6}" srcOrd="10" destOrd="0" presId="urn:microsoft.com/office/officeart/2005/8/layout/orgChart1"/>
    <dgm:cxn modelId="{6AE346F7-8496-40D1-A8F4-8A3DF3BDD9DF}" type="presParOf" srcId="{F264EB9B-81A9-406C-B705-0E2B8BB5608A}" destId="{1961D4BA-85BF-4BD4-B7DB-70542507B47B}" srcOrd="11" destOrd="0" presId="urn:microsoft.com/office/officeart/2005/8/layout/orgChart1"/>
    <dgm:cxn modelId="{EEA24567-079D-4370-9BFB-2E386CFCE39D}" type="presParOf" srcId="{1961D4BA-85BF-4BD4-B7DB-70542507B47B}" destId="{8C40F5F2-86AE-4EC0-B056-8B3A5F814B93}" srcOrd="0" destOrd="0" presId="urn:microsoft.com/office/officeart/2005/8/layout/orgChart1"/>
    <dgm:cxn modelId="{84758140-55DF-4967-B44F-5ACC02E28434}" type="presParOf" srcId="{8C40F5F2-86AE-4EC0-B056-8B3A5F814B93}" destId="{C5C3EF94-38B4-4533-BB0F-F0DAA1F351A6}" srcOrd="0" destOrd="0" presId="urn:microsoft.com/office/officeart/2005/8/layout/orgChart1"/>
    <dgm:cxn modelId="{A13F307F-AE5B-40A8-99A4-CE30E9F7B71B}" type="presParOf" srcId="{8C40F5F2-86AE-4EC0-B056-8B3A5F814B93}" destId="{05E08688-E580-447D-8181-439552526B82}" srcOrd="1" destOrd="0" presId="urn:microsoft.com/office/officeart/2005/8/layout/orgChart1"/>
    <dgm:cxn modelId="{B640FE15-AD38-49B0-98CB-99AE898A786F}" type="presParOf" srcId="{1961D4BA-85BF-4BD4-B7DB-70542507B47B}" destId="{04D4A031-C150-4C8C-825E-088362B28070}" srcOrd="1" destOrd="0" presId="urn:microsoft.com/office/officeart/2005/8/layout/orgChart1"/>
    <dgm:cxn modelId="{5AAA2839-D1A4-44D7-8402-7D162513E3F1}" type="presParOf" srcId="{1961D4BA-85BF-4BD4-B7DB-70542507B47B}" destId="{5E8B6898-2ED8-4FD0-826C-25E56B3C715E}" srcOrd="2" destOrd="0" presId="urn:microsoft.com/office/officeart/2005/8/layout/orgChart1"/>
    <dgm:cxn modelId="{DEFB4AEB-0C90-4926-9BCA-8AE360F1D9F3}" type="presParOf" srcId="{079DBF07-9827-4B94-A33D-8BE5664D88E7}" destId="{8DFD98B5-9A60-4EE0-9C15-9A58060EF896}" srcOrd="2" destOrd="0" presId="urn:microsoft.com/office/officeart/2005/8/layout/orgChart1"/>
    <dgm:cxn modelId="{48D53A5D-D9B5-45DF-91F5-357434989C06}" type="presParOf" srcId="{8DFD98B5-9A60-4EE0-9C15-9A58060EF896}" destId="{661C928C-3136-46AD-A290-E2F59A222925}" srcOrd="0" destOrd="0" presId="urn:microsoft.com/office/officeart/2005/8/layout/orgChart1"/>
    <dgm:cxn modelId="{AF193079-20C0-45D8-980A-C304E86E9A98}" type="presParOf" srcId="{8DFD98B5-9A60-4EE0-9C15-9A58060EF896}" destId="{490D5FD3-75A7-4856-8B9F-A6C1A7069B5F}" srcOrd="1" destOrd="0" presId="urn:microsoft.com/office/officeart/2005/8/layout/orgChart1"/>
    <dgm:cxn modelId="{6029B219-B4C3-4D19-ADEB-1CB503F7C0F0}" type="presParOf" srcId="{490D5FD3-75A7-4856-8B9F-A6C1A7069B5F}" destId="{BD48CBF9-A199-4DA8-AF2E-7EA27A6C2FEC}" srcOrd="0" destOrd="0" presId="urn:microsoft.com/office/officeart/2005/8/layout/orgChart1"/>
    <dgm:cxn modelId="{5236E32C-A783-4E5E-9927-3DB74B7E3947}" type="presParOf" srcId="{BD48CBF9-A199-4DA8-AF2E-7EA27A6C2FEC}" destId="{658091AD-5631-470F-801A-DA5398DD05E6}" srcOrd="0" destOrd="0" presId="urn:microsoft.com/office/officeart/2005/8/layout/orgChart1"/>
    <dgm:cxn modelId="{CFB3C0DA-96E4-47BE-B28A-78E0E0EA140A}" type="presParOf" srcId="{BD48CBF9-A199-4DA8-AF2E-7EA27A6C2FEC}" destId="{5470E098-FED6-49A6-AA15-CC84A0AB4C58}" srcOrd="1" destOrd="0" presId="urn:microsoft.com/office/officeart/2005/8/layout/orgChart1"/>
    <dgm:cxn modelId="{3300FC10-6FF8-46F4-B0F8-C49894711A71}" type="presParOf" srcId="{490D5FD3-75A7-4856-8B9F-A6C1A7069B5F}" destId="{E603346F-89C0-4E08-8135-8B53582B22BC}" srcOrd="1" destOrd="0" presId="urn:microsoft.com/office/officeart/2005/8/layout/orgChart1"/>
    <dgm:cxn modelId="{A51D7989-80C7-4744-B955-398CA1854FB3}" type="presParOf" srcId="{490D5FD3-75A7-4856-8B9F-A6C1A7069B5F}" destId="{7BF00211-5019-4901-82C0-0405761140F3}" srcOrd="2" destOrd="0" presId="urn:microsoft.com/office/officeart/2005/8/layout/orgChart1"/>
    <dgm:cxn modelId="{0DE1811E-F03A-45D8-85FE-D297B17888F6}" type="presParOf" srcId="{3F198941-DF72-4212-8199-EAFAE82A2331}" destId="{28CA53DA-49E2-4E30-A188-DD5669E3D6F5}" srcOrd="4" destOrd="0" presId="urn:microsoft.com/office/officeart/2005/8/layout/orgChart1"/>
    <dgm:cxn modelId="{65177EE3-844E-408E-A057-9D4577DCFB3A}" type="presParOf" srcId="{3F198941-DF72-4212-8199-EAFAE82A2331}" destId="{BE6FB4E6-3BB9-43D6-86E9-2CB5FD82A43B}" srcOrd="5" destOrd="0" presId="urn:microsoft.com/office/officeart/2005/8/layout/orgChart1"/>
    <dgm:cxn modelId="{0E27A714-1D27-4A99-AB79-C3D6ECB0ACE1}" type="presParOf" srcId="{BE6FB4E6-3BB9-43D6-86E9-2CB5FD82A43B}" destId="{00B11EB0-9A5D-4861-825D-98BFA9DD8FBF}" srcOrd="0" destOrd="0" presId="urn:microsoft.com/office/officeart/2005/8/layout/orgChart1"/>
    <dgm:cxn modelId="{DEAE0446-8EB3-4598-94D7-E48EAAAA151F}" type="presParOf" srcId="{00B11EB0-9A5D-4861-825D-98BFA9DD8FBF}" destId="{ECF989DB-B8C0-41C7-809D-A119AE96EFF1}" srcOrd="0" destOrd="0" presId="urn:microsoft.com/office/officeart/2005/8/layout/orgChart1"/>
    <dgm:cxn modelId="{6568E48D-6C7F-4C46-BDE3-3884ADAED30A}" type="presParOf" srcId="{00B11EB0-9A5D-4861-825D-98BFA9DD8FBF}" destId="{1CE3A751-F878-428E-ADAC-22DF470C3C7E}" srcOrd="1" destOrd="0" presId="urn:microsoft.com/office/officeart/2005/8/layout/orgChart1"/>
    <dgm:cxn modelId="{78672500-32FD-4CDE-B5A0-4A6F4EBFD79F}" type="presParOf" srcId="{BE6FB4E6-3BB9-43D6-86E9-2CB5FD82A43B}" destId="{02F3BE9C-1E51-45C5-91B1-0B325427F5D6}" srcOrd="1" destOrd="0" presId="urn:microsoft.com/office/officeart/2005/8/layout/orgChart1"/>
    <dgm:cxn modelId="{8B4C1A59-B27C-4C14-AAA9-82692413536B}" type="presParOf" srcId="{02F3BE9C-1E51-45C5-91B1-0B325427F5D6}" destId="{97108181-30F1-4AB1-A227-A05003A0D0EE}" srcOrd="0" destOrd="0" presId="urn:microsoft.com/office/officeart/2005/8/layout/orgChart1"/>
    <dgm:cxn modelId="{B155FD43-1883-4B2F-B976-0CCD9083C88D}" type="presParOf" srcId="{02F3BE9C-1E51-45C5-91B1-0B325427F5D6}" destId="{50EF4ADF-CBB4-4468-891D-2AB33DE9CC13}" srcOrd="1" destOrd="0" presId="urn:microsoft.com/office/officeart/2005/8/layout/orgChart1"/>
    <dgm:cxn modelId="{6CFD1E80-053D-4709-8329-43E2AF6D3D97}" type="presParOf" srcId="{50EF4ADF-CBB4-4468-891D-2AB33DE9CC13}" destId="{16605225-B958-4EFB-80AC-10C3EDA65B9C}" srcOrd="0" destOrd="0" presId="urn:microsoft.com/office/officeart/2005/8/layout/orgChart1"/>
    <dgm:cxn modelId="{B3E917EC-D395-42BC-B1CC-233C49482E3C}" type="presParOf" srcId="{16605225-B958-4EFB-80AC-10C3EDA65B9C}" destId="{C9B5CB19-6091-48A8-B2FF-B642DBE087BE}" srcOrd="0" destOrd="0" presId="urn:microsoft.com/office/officeart/2005/8/layout/orgChart1"/>
    <dgm:cxn modelId="{4915A6A9-BC4B-4A0B-B362-982E869874F2}" type="presParOf" srcId="{16605225-B958-4EFB-80AC-10C3EDA65B9C}" destId="{47E51232-12A2-4AB7-8B67-66397EFDD710}" srcOrd="1" destOrd="0" presId="urn:microsoft.com/office/officeart/2005/8/layout/orgChart1"/>
    <dgm:cxn modelId="{6BA87870-05E0-431F-9890-F9EFE277FDD8}" type="presParOf" srcId="{50EF4ADF-CBB4-4468-891D-2AB33DE9CC13}" destId="{3E4E799F-9DDB-46A6-9CF0-4D7650D91637}" srcOrd="1" destOrd="0" presId="urn:microsoft.com/office/officeart/2005/8/layout/orgChart1"/>
    <dgm:cxn modelId="{92595669-0FF6-4833-B214-163D40A6D052}" type="presParOf" srcId="{50EF4ADF-CBB4-4468-891D-2AB33DE9CC13}" destId="{763AD133-640E-4AAA-BCB9-CA70F99DC7C8}" srcOrd="2" destOrd="0" presId="urn:microsoft.com/office/officeart/2005/8/layout/orgChart1"/>
    <dgm:cxn modelId="{EA06FB39-566E-46CA-9B4E-835020D18E27}" type="presParOf" srcId="{02F3BE9C-1E51-45C5-91B1-0B325427F5D6}" destId="{A06D04AB-7315-48F0-8C8F-6F2B9AA7F84F}" srcOrd="2" destOrd="0" presId="urn:microsoft.com/office/officeart/2005/8/layout/orgChart1"/>
    <dgm:cxn modelId="{4AE3D6D1-0128-4EFE-8DF4-FEB442D2BD20}" type="presParOf" srcId="{02F3BE9C-1E51-45C5-91B1-0B325427F5D6}" destId="{F53023EC-F855-4220-B01B-DCC413C0539C}" srcOrd="3" destOrd="0" presId="urn:microsoft.com/office/officeart/2005/8/layout/orgChart1"/>
    <dgm:cxn modelId="{9C4790B9-DD94-442F-8DB0-E7924A689647}" type="presParOf" srcId="{F53023EC-F855-4220-B01B-DCC413C0539C}" destId="{C6D20F4A-EF1D-430A-917C-13788D71F2A7}" srcOrd="0" destOrd="0" presId="urn:microsoft.com/office/officeart/2005/8/layout/orgChart1"/>
    <dgm:cxn modelId="{6789F334-B93A-41CB-A3FD-0CE8378BAEE5}" type="presParOf" srcId="{C6D20F4A-EF1D-430A-917C-13788D71F2A7}" destId="{72E8691E-E696-4C0F-8830-4F2894E5E8D2}" srcOrd="0" destOrd="0" presId="urn:microsoft.com/office/officeart/2005/8/layout/orgChart1"/>
    <dgm:cxn modelId="{29AA2794-7405-44CA-945F-C137FF136160}" type="presParOf" srcId="{C6D20F4A-EF1D-430A-917C-13788D71F2A7}" destId="{98710D47-7848-4CEE-8B82-45001A7FA0F0}" srcOrd="1" destOrd="0" presId="urn:microsoft.com/office/officeart/2005/8/layout/orgChart1"/>
    <dgm:cxn modelId="{BDE8D3AC-FD88-40FD-A488-0EC99C817BC6}" type="presParOf" srcId="{F53023EC-F855-4220-B01B-DCC413C0539C}" destId="{9EBD2516-C379-4E1F-9B00-FED46E09DA44}" srcOrd="1" destOrd="0" presId="urn:microsoft.com/office/officeart/2005/8/layout/orgChart1"/>
    <dgm:cxn modelId="{40CFDCC0-EB21-42F0-81DA-323FAEA42C1C}" type="presParOf" srcId="{F53023EC-F855-4220-B01B-DCC413C0539C}" destId="{F1B6C66F-35D3-4795-8D54-1BC90A8C0350}" srcOrd="2" destOrd="0" presId="urn:microsoft.com/office/officeart/2005/8/layout/orgChart1"/>
    <dgm:cxn modelId="{CF73EBB2-7E76-4EC6-8FE0-66F7990B4F4C}" type="presParOf" srcId="{02F3BE9C-1E51-45C5-91B1-0B325427F5D6}" destId="{001097AB-AADE-4A70-8142-71570D8407E6}" srcOrd="4" destOrd="0" presId="urn:microsoft.com/office/officeart/2005/8/layout/orgChart1"/>
    <dgm:cxn modelId="{AFA76F6B-1A72-4AAA-8C6B-3C95E233D1A2}" type="presParOf" srcId="{02F3BE9C-1E51-45C5-91B1-0B325427F5D6}" destId="{6FA9D024-8396-4E2B-AB8B-C396D035C6B0}" srcOrd="5" destOrd="0" presId="urn:microsoft.com/office/officeart/2005/8/layout/orgChart1"/>
    <dgm:cxn modelId="{7C4D5F29-A378-49B9-9F03-5B15A1A0B7A6}" type="presParOf" srcId="{6FA9D024-8396-4E2B-AB8B-C396D035C6B0}" destId="{6D1690E5-94B6-4E68-A94D-73DF4BE389D3}" srcOrd="0" destOrd="0" presId="urn:microsoft.com/office/officeart/2005/8/layout/orgChart1"/>
    <dgm:cxn modelId="{B863289A-149F-4240-8634-2DFCFBEA644D}" type="presParOf" srcId="{6D1690E5-94B6-4E68-A94D-73DF4BE389D3}" destId="{F5B7AF6D-3390-4755-80F6-4745D546F31D}" srcOrd="0" destOrd="0" presId="urn:microsoft.com/office/officeart/2005/8/layout/orgChart1"/>
    <dgm:cxn modelId="{E02A8EC2-1747-4BBE-9E45-1B31F1ABB4A2}" type="presParOf" srcId="{6D1690E5-94B6-4E68-A94D-73DF4BE389D3}" destId="{B69CEABA-5643-4E79-8BA5-2A17E25CF34F}" srcOrd="1" destOrd="0" presId="urn:microsoft.com/office/officeart/2005/8/layout/orgChart1"/>
    <dgm:cxn modelId="{F7E609F3-4105-4143-81CB-C7D3CEB509FF}" type="presParOf" srcId="{6FA9D024-8396-4E2B-AB8B-C396D035C6B0}" destId="{42622663-E55E-4566-A4BE-DD511DC1E62B}" srcOrd="1" destOrd="0" presId="urn:microsoft.com/office/officeart/2005/8/layout/orgChart1"/>
    <dgm:cxn modelId="{2876DEBC-3C13-46C6-B4FD-06BD4B0E7740}" type="presParOf" srcId="{6FA9D024-8396-4E2B-AB8B-C396D035C6B0}" destId="{CB96529E-1B51-4D06-A6C6-2A0D941E634C}" srcOrd="2" destOrd="0" presId="urn:microsoft.com/office/officeart/2005/8/layout/orgChart1"/>
    <dgm:cxn modelId="{2A6370CF-8909-41D5-AB0D-A1B98F88B69B}" type="presParOf" srcId="{02F3BE9C-1E51-45C5-91B1-0B325427F5D6}" destId="{3532F13E-FEAA-43BC-8838-A9D8A208B1A0}" srcOrd="6" destOrd="0" presId="urn:microsoft.com/office/officeart/2005/8/layout/orgChart1"/>
    <dgm:cxn modelId="{B50A5713-61A1-4A81-80A6-A54CF31A4705}" type="presParOf" srcId="{02F3BE9C-1E51-45C5-91B1-0B325427F5D6}" destId="{C5D82274-4CDB-44F8-8B44-77BDF87EF008}" srcOrd="7" destOrd="0" presId="urn:microsoft.com/office/officeart/2005/8/layout/orgChart1"/>
    <dgm:cxn modelId="{FA639E08-CF52-4F37-B0D7-F78D44FC70AA}" type="presParOf" srcId="{C5D82274-4CDB-44F8-8B44-77BDF87EF008}" destId="{3A70D359-D371-4803-8C1C-9E705ADEB2FF}" srcOrd="0" destOrd="0" presId="urn:microsoft.com/office/officeart/2005/8/layout/orgChart1"/>
    <dgm:cxn modelId="{E2C40F28-9AB3-4DEF-A5B2-33A362AE2D91}" type="presParOf" srcId="{3A70D359-D371-4803-8C1C-9E705ADEB2FF}" destId="{926CFE1B-DD4A-4944-975B-5E2ECC2DB84C}" srcOrd="0" destOrd="0" presId="urn:microsoft.com/office/officeart/2005/8/layout/orgChart1"/>
    <dgm:cxn modelId="{C31C6B8E-36C0-4E19-92E2-FC8C64C7A82A}" type="presParOf" srcId="{3A70D359-D371-4803-8C1C-9E705ADEB2FF}" destId="{68C32045-B7FE-4AA3-82FD-7ED04EF4ACCB}" srcOrd="1" destOrd="0" presId="urn:microsoft.com/office/officeart/2005/8/layout/orgChart1"/>
    <dgm:cxn modelId="{3CE70B81-E2B0-4C28-AFDA-902D7C16A8DA}" type="presParOf" srcId="{C5D82274-4CDB-44F8-8B44-77BDF87EF008}" destId="{32A0CC7F-8EC2-49F8-9F0C-FACEF01C871F}" srcOrd="1" destOrd="0" presId="urn:microsoft.com/office/officeart/2005/8/layout/orgChart1"/>
    <dgm:cxn modelId="{21DB7669-F492-45CC-93F5-49ABE2C48521}" type="presParOf" srcId="{C5D82274-4CDB-44F8-8B44-77BDF87EF008}" destId="{10C07AB1-4B77-4E4B-BF28-D1EF08336FDF}" srcOrd="2" destOrd="0" presId="urn:microsoft.com/office/officeart/2005/8/layout/orgChart1"/>
    <dgm:cxn modelId="{975C23E9-137F-4721-BC2A-26D154F462EB}" type="presParOf" srcId="{02F3BE9C-1E51-45C5-91B1-0B325427F5D6}" destId="{E4C97675-9962-43C5-A5EA-1018C1F86796}" srcOrd="8" destOrd="0" presId="urn:microsoft.com/office/officeart/2005/8/layout/orgChart1"/>
    <dgm:cxn modelId="{BB7872CE-9679-4E1E-8529-E27EDFFA7011}" type="presParOf" srcId="{02F3BE9C-1E51-45C5-91B1-0B325427F5D6}" destId="{95AB62F1-1228-4C66-9662-026DA611409A}" srcOrd="9" destOrd="0" presId="urn:microsoft.com/office/officeart/2005/8/layout/orgChart1"/>
    <dgm:cxn modelId="{11AD5FB0-12A3-4882-A2CA-D8D65C13C27D}" type="presParOf" srcId="{95AB62F1-1228-4C66-9662-026DA611409A}" destId="{4BF99535-DEA1-47D3-B228-0858B2D83F35}" srcOrd="0" destOrd="0" presId="urn:microsoft.com/office/officeart/2005/8/layout/orgChart1"/>
    <dgm:cxn modelId="{3512EBC2-EC65-4612-86EC-D31FEA22B626}" type="presParOf" srcId="{4BF99535-DEA1-47D3-B228-0858B2D83F35}" destId="{473F2C0D-158C-472D-BD45-CBF151E89FC9}" srcOrd="0" destOrd="0" presId="urn:microsoft.com/office/officeart/2005/8/layout/orgChart1"/>
    <dgm:cxn modelId="{48DE7B66-01EF-46AC-85CD-7446FB298C2F}" type="presParOf" srcId="{4BF99535-DEA1-47D3-B228-0858B2D83F35}" destId="{BA491A90-BE3C-4DD8-ABB9-3A27099E75C2}" srcOrd="1" destOrd="0" presId="urn:microsoft.com/office/officeart/2005/8/layout/orgChart1"/>
    <dgm:cxn modelId="{5899218F-6C26-46FD-8D20-F50EEB0B51B4}" type="presParOf" srcId="{95AB62F1-1228-4C66-9662-026DA611409A}" destId="{02B92792-9B3F-4257-9620-9AAA246C6E52}" srcOrd="1" destOrd="0" presId="urn:microsoft.com/office/officeart/2005/8/layout/orgChart1"/>
    <dgm:cxn modelId="{750841EF-9CA6-41E3-ABA7-D1E19B7997CF}" type="presParOf" srcId="{95AB62F1-1228-4C66-9662-026DA611409A}" destId="{92F27C02-F826-43C3-A5E9-C404B7AEDB09}" srcOrd="2" destOrd="0" presId="urn:microsoft.com/office/officeart/2005/8/layout/orgChart1"/>
    <dgm:cxn modelId="{04558770-0362-42EC-B7F4-8D5927B40C1C}" type="presParOf" srcId="{BE6FB4E6-3BB9-43D6-86E9-2CB5FD82A43B}" destId="{433D82CB-1F68-471D-8AE1-5F6563088130}" srcOrd="2" destOrd="0" presId="urn:microsoft.com/office/officeart/2005/8/layout/orgChart1"/>
    <dgm:cxn modelId="{DABB2149-A869-405A-828C-6C171CE60996}" type="presParOf" srcId="{3F198941-DF72-4212-8199-EAFAE82A2331}" destId="{980E53AC-2BB7-4ACD-8E1F-A0C1E29A79D2}" srcOrd="6" destOrd="0" presId="urn:microsoft.com/office/officeart/2005/8/layout/orgChart1"/>
    <dgm:cxn modelId="{8D3E2369-357D-42CC-A9D2-856701DAA3E0}" type="presParOf" srcId="{3F198941-DF72-4212-8199-EAFAE82A2331}" destId="{E0F5181D-ED66-4748-99E9-235742012481}" srcOrd="7" destOrd="0" presId="urn:microsoft.com/office/officeart/2005/8/layout/orgChart1"/>
    <dgm:cxn modelId="{DC444097-2AFD-47F7-B7EA-6317C7593C72}" type="presParOf" srcId="{E0F5181D-ED66-4748-99E9-235742012481}" destId="{4F89BBAE-1C4E-4090-93F7-E898C4A7570E}" srcOrd="0" destOrd="0" presId="urn:microsoft.com/office/officeart/2005/8/layout/orgChart1"/>
    <dgm:cxn modelId="{EED447D0-03BB-4072-B614-B1C2500DB125}" type="presParOf" srcId="{4F89BBAE-1C4E-4090-93F7-E898C4A7570E}" destId="{D49D435C-25C8-49D7-B35B-729D92D59469}" srcOrd="0" destOrd="0" presId="urn:microsoft.com/office/officeart/2005/8/layout/orgChart1"/>
    <dgm:cxn modelId="{2E460714-DA02-490B-9D32-CA1D9B68304B}" type="presParOf" srcId="{4F89BBAE-1C4E-4090-93F7-E898C4A7570E}" destId="{607F437B-CBDF-4341-B282-2FB162184419}" srcOrd="1" destOrd="0" presId="urn:microsoft.com/office/officeart/2005/8/layout/orgChart1"/>
    <dgm:cxn modelId="{BC7E7D08-2F45-4913-885A-7444ACFE582A}" type="presParOf" srcId="{E0F5181D-ED66-4748-99E9-235742012481}" destId="{7FE1198F-56BA-4EDF-8AD5-77DD709C1514}" srcOrd="1" destOrd="0" presId="urn:microsoft.com/office/officeart/2005/8/layout/orgChart1"/>
    <dgm:cxn modelId="{18EF6F0A-6311-41F7-ACEB-C3D4ADA19D73}" type="presParOf" srcId="{7FE1198F-56BA-4EDF-8AD5-77DD709C1514}" destId="{6814D1BB-3089-447C-A9E2-D71028950B15}" srcOrd="0" destOrd="0" presId="urn:microsoft.com/office/officeart/2005/8/layout/orgChart1"/>
    <dgm:cxn modelId="{754C6BA8-0DDE-4831-9FC5-BBF44E2674AD}" type="presParOf" srcId="{7FE1198F-56BA-4EDF-8AD5-77DD709C1514}" destId="{69B5CEE9-2CE0-4708-B439-1272B1FDAB13}" srcOrd="1" destOrd="0" presId="urn:microsoft.com/office/officeart/2005/8/layout/orgChart1"/>
    <dgm:cxn modelId="{B3434AF9-9788-40D9-923B-C663201B668B}" type="presParOf" srcId="{69B5CEE9-2CE0-4708-B439-1272B1FDAB13}" destId="{B891988E-2D47-46AE-8880-1FA8B3D570F0}" srcOrd="0" destOrd="0" presId="urn:microsoft.com/office/officeart/2005/8/layout/orgChart1"/>
    <dgm:cxn modelId="{697F2003-E1B5-455D-A8AA-063ADB055130}" type="presParOf" srcId="{B891988E-2D47-46AE-8880-1FA8B3D570F0}" destId="{B60FFB8C-2A0B-4FFA-8176-23928DA69ED6}" srcOrd="0" destOrd="0" presId="urn:microsoft.com/office/officeart/2005/8/layout/orgChart1"/>
    <dgm:cxn modelId="{E1754ECC-76D0-4A40-92DD-3AFDBB7A042E}" type="presParOf" srcId="{B891988E-2D47-46AE-8880-1FA8B3D570F0}" destId="{9A62B7CC-9A77-41F3-83F1-9FA6CB883687}" srcOrd="1" destOrd="0" presId="urn:microsoft.com/office/officeart/2005/8/layout/orgChart1"/>
    <dgm:cxn modelId="{9F01B16C-E223-4735-BC85-A45E284B1777}" type="presParOf" srcId="{69B5CEE9-2CE0-4708-B439-1272B1FDAB13}" destId="{6C085EF7-90E3-4AF8-BB95-433E8297FB41}" srcOrd="1" destOrd="0" presId="urn:microsoft.com/office/officeart/2005/8/layout/orgChart1"/>
    <dgm:cxn modelId="{1B5FDADD-0C95-4968-97F3-B2F660371ECE}" type="presParOf" srcId="{69B5CEE9-2CE0-4708-B439-1272B1FDAB13}" destId="{6AD4D5E2-73FF-4FCA-8D28-81B14C081361}" srcOrd="2" destOrd="0" presId="urn:microsoft.com/office/officeart/2005/8/layout/orgChart1"/>
    <dgm:cxn modelId="{702AE3A6-58E6-45D1-90FD-ED2787BDAAB0}" type="presParOf" srcId="{7FE1198F-56BA-4EDF-8AD5-77DD709C1514}" destId="{D72B06D4-0776-453B-BCA4-DA2A501AB151}" srcOrd="2" destOrd="0" presId="urn:microsoft.com/office/officeart/2005/8/layout/orgChart1"/>
    <dgm:cxn modelId="{FAC644D1-EF70-49D3-92EA-3E374053636D}" type="presParOf" srcId="{7FE1198F-56BA-4EDF-8AD5-77DD709C1514}" destId="{E1A06D56-F644-4C7C-A975-4E0B377FB9B4}" srcOrd="3" destOrd="0" presId="urn:microsoft.com/office/officeart/2005/8/layout/orgChart1"/>
    <dgm:cxn modelId="{77825412-EB67-4B32-8668-B37A939126DD}" type="presParOf" srcId="{E1A06D56-F644-4C7C-A975-4E0B377FB9B4}" destId="{4B2F4059-30E6-479F-B744-37B4A582D5C8}" srcOrd="0" destOrd="0" presId="urn:microsoft.com/office/officeart/2005/8/layout/orgChart1"/>
    <dgm:cxn modelId="{6B30C041-12AE-43DF-A061-44936DDED898}" type="presParOf" srcId="{4B2F4059-30E6-479F-B744-37B4A582D5C8}" destId="{30B611EB-8377-4E64-B934-18705A0E8B19}" srcOrd="0" destOrd="0" presId="urn:microsoft.com/office/officeart/2005/8/layout/orgChart1"/>
    <dgm:cxn modelId="{5049BB9A-B63F-4C2E-A6AA-EB9A1CD41E06}" type="presParOf" srcId="{4B2F4059-30E6-479F-B744-37B4A582D5C8}" destId="{1B4B0974-71EF-4500-969A-63972C5C7C6C}" srcOrd="1" destOrd="0" presId="urn:microsoft.com/office/officeart/2005/8/layout/orgChart1"/>
    <dgm:cxn modelId="{55780A48-D2CD-401A-82E4-0172C6EB2AA7}" type="presParOf" srcId="{E1A06D56-F644-4C7C-A975-4E0B377FB9B4}" destId="{4E508D04-C519-4C1B-A217-450F1D03BFC7}" srcOrd="1" destOrd="0" presId="urn:microsoft.com/office/officeart/2005/8/layout/orgChart1"/>
    <dgm:cxn modelId="{55FE02B6-6729-490A-86A1-CD8C33D27019}" type="presParOf" srcId="{E1A06D56-F644-4C7C-A975-4E0B377FB9B4}" destId="{C097ABC9-C2D6-46F5-AA87-A4EA089D1D32}" srcOrd="2" destOrd="0" presId="urn:microsoft.com/office/officeart/2005/8/layout/orgChart1"/>
    <dgm:cxn modelId="{40FEB62D-DDA7-4EFD-8E3A-8DB3B8FF8990}" type="presParOf" srcId="{7FE1198F-56BA-4EDF-8AD5-77DD709C1514}" destId="{044CE138-8297-4435-AA7B-3C794EC09B07}" srcOrd="4" destOrd="0" presId="urn:microsoft.com/office/officeart/2005/8/layout/orgChart1"/>
    <dgm:cxn modelId="{82EDCA22-C1B2-426C-A327-AA6FF874F392}" type="presParOf" srcId="{7FE1198F-56BA-4EDF-8AD5-77DD709C1514}" destId="{9191051C-25F7-488A-9EE1-BD8658BA30EC}" srcOrd="5" destOrd="0" presId="urn:microsoft.com/office/officeart/2005/8/layout/orgChart1"/>
    <dgm:cxn modelId="{41309DEA-4E11-4579-ADE4-A95E4F7C2530}" type="presParOf" srcId="{9191051C-25F7-488A-9EE1-BD8658BA30EC}" destId="{6C803F68-5AE2-442C-81FE-B65462EC8DCD}" srcOrd="0" destOrd="0" presId="urn:microsoft.com/office/officeart/2005/8/layout/orgChart1"/>
    <dgm:cxn modelId="{31416FD6-36C9-44A7-AE39-4AFE5A44710C}" type="presParOf" srcId="{6C803F68-5AE2-442C-81FE-B65462EC8DCD}" destId="{584099C0-4C82-47AF-A5BD-969AA15B60FF}" srcOrd="0" destOrd="0" presId="urn:microsoft.com/office/officeart/2005/8/layout/orgChart1"/>
    <dgm:cxn modelId="{63D01C12-FBAC-4B0A-A47D-A56C51C7BF4F}" type="presParOf" srcId="{6C803F68-5AE2-442C-81FE-B65462EC8DCD}" destId="{EAB7B1CA-129A-4455-82FB-CF5CE2E1D9B9}" srcOrd="1" destOrd="0" presId="urn:microsoft.com/office/officeart/2005/8/layout/orgChart1"/>
    <dgm:cxn modelId="{CBCD3CAF-DAA6-4693-B44D-3C856435251A}" type="presParOf" srcId="{9191051C-25F7-488A-9EE1-BD8658BA30EC}" destId="{B66FE14E-217B-4942-A9F2-B91A8D9C3614}" srcOrd="1" destOrd="0" presId="urn:microsoft.com/office/officeart/2005/8/layout/orgChart1"/>
    <dgm:cxn modelId="{81A486CD-4E3D-4BE5-A5F7-C781EA1754E5}" type="presParOf" srcId="{9191051C-25F7-488A-9EE1-BD8658BA30EC}" destId="{75DFAB5E-1091-4FF7-BDD4-A05B207796F6}" srcOrd="2" destOrd="0" presId="urn:microsoft.com/office/officeart/2005/8/layout/orgChart1"/>
    <dgm:cxn modelId="{4A946025-E7D0-4430-A37E-B864658DAF40}" type="presParOf" srcId="{7FE1198F-56BA-4EDF-8AD5-77DD709C1514}" destId="{034A7188-34D7-411A-A868-DF92E45EFD79}" srcOrd="6" destOrd="0" presId="urn:microsoft.com/office/officeart/2005/8/layout/orgChart1"/>
    <dgm:cxn modelId="{62CD1676-FE6E-402E-A085-86A63E0C7C7B}" type="presParOf" srcId="{7FE1198F-56BA-4EDF-8AD5-77DD709C1514}" destId="{A0D80B41-3DF6-40BA-A096-75E194E9A45C}" srcOrd="7" destOrd="0" presId="urn:microsoft.com/office/officeart/2005/8/layout/orgChart1"/>
    <dgm:cxn modelId="{F63CB50F-41D4-4DA4-88B7-62562FD5E4F6}" type="presParOf" srcId="{A0D80B41-3DF6-40BA-A096-75E194E9A45C}" destId="{9E633BDB-3965-4AD9-89AE-6525556ED176}" srcOrd="0" destOrd="0" presId="urn:microsoft.com/office/officeart/2005/8/layout/orgChart1"/>
    <dgm:cxn modelId="{3D8CD49D-DF6E-4026-9C8A-D5E5E4914F80}" type="presParOf" srcId="{9E633BDB-3965-4AD9-89AE-6525556ED176}" destId="{40D5E4CC-5578-4FFE-8B4A-FACD454F685D}" srcOrd="0" destOrd="0" presId="urn:microsoft.com/office/officeart/2005/8/layout/orgChart1"/>
    <dgm:cxn modelId="{678CDE4C-2AF2-48F1-B6F7-B4D9EF95BE36}" type="presParOf" srcId="{9E633BDB-3965-4AD9-89AE-6525556ED176}" destId="{113BBA21-0B6B-4A5D-84BC-7EFDE4E11331}" srcOrd="1" destOrd="0" presId="urn:microsoft.com/office/officeart/2005/8/layout/orgChart1"/>
    <dgm:cxn modelId="{B0CEEA10-62CD-4E5E-8ADC-C9E821BC22E2}" type="presParOf" srcId="{A0D80B41-3DF6-40BA-A096-75E194E9A45C}" destId="{F49FA2AC-0B0A-4A62-BBC2-ED9574A61146}" srcOrd="1" destOrd="0" presId="urn:microsoft.com/office/officeart/2005/8/layout/orgChart1"/>
    <dgm:cxn modelId="{2EF0F291-A50F-459E-9FF4-F92C98BB4077}" type="presParOf" srcId="{A0D80B41-3DF6-40BA-A096-75E194E9A45C}" destId="{C6B57B8C-EAF6-4B07-AC69-2B2AC98C9726}" srcOrd="2" destOrd="0" presId="urn:microsoft.com/office/officeart/2005/8/layout/orgChart1"/>
    <dgm:cxn modelId="{AE58A10B-DA53-411E-8E1E-6FF3DC12E190}" type="presParOf" srcId="{E0F5181D-ED66-4748-99E9-235742012481}" destId="{498B96F8-31C3-4B44-9932-B36446314D70}" srcOrd="2" destOrd="0" presId="urn:microsoft.com/office/officeart/2005/8/layout/orgChart1"/>
    <dgm:cxn modelId="{C07451A9-BE4A-46DA-9970-791A0C8DC7C4}" type="presParOf" srcId="{B61588C9-7A20-4CD2-814D-51DB602E70B2}" destId="{AAF754A7-AEA1-4EF3-AC68-65EB57FBD48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A7188-34D7-411A-A868-DF92E45EFD79}">
      <dsp:nvSpPr>
        <dsp:cNvPr id="0" name=""/>
        <dsp:cNvSpPr/>
      </dsp:nvSpPr>
      <dsp:spPr>
        <a:xfrm>
          <a:off x="9353623" y="885608"/>
          <a:ext cx="375039" cy="2208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8537"/>
              </a:lnTo>
              <a:lnTo>
                <a:pt x="375039" y="22085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CE138-8297-4435-AA7B-3C794EC09B07}">
      <dsp:nvSpPr>
        <dsp:cNvPr id="0" name=""/>
        <dsp:cNvSpPr/>
      </dsp:nvSpPr>
      <dsp:spPr>
        <a:xfrm>
          <a:off x="9353623" y="885608"/>
          <a:ext cx="375039" cy="14742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4243"/>
              </a:lnTo>
              <a:lnTo>
                <a:pt x="375039" y="14742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B06D4-0776-453B-BCA4-DA2A501AB151}">
      <dsp:nvSpPr>
        <dsp:cNvPr id="0" name=""/>
        <dsp:cNvSpPr/>
      </dsp:nvSpPr>
      <dsp:spPr>
        <a:xfrm>
          <a:off x="9353623" y="885608"/>
          <a:ext cx="398800" cy="889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517"/>
              </a:lnTo>
              <a:lnTo>
                <a:pt x="398800" y="8895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4D1BB-3089-447C-A9E2-D71028950B15}">
      <dsp:nvSpPr>
        <dsp:cNvPr id="0" name=""/>
        <dsp:cNvSpPr/>
      </dsp:nvSpPr>
      <dsp:spPr>
        <a:xfrm>
          <a:off x="9353623" y="885608"/>
          <a:ext cx="375039" cy="279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030"/>
              </a:lnTo>
              <a:lnTo>
                <a:pt x="375039" y="2790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E53AC-2BB7-4ACD-8E1F-A0C1E29A79D2}">
      <dsp:nvSpPr>
        <dsp:cNvPr id="0" name=""/>
        <dsp:cNvSpPr/>
      </dsp:nvSpPr>
      <dsp:spPr>
        <a:xfrm>
          <a:off x="6072605" y="322104"/>
          <a:ext cx="40560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08450"/>
              </a:lnTo>
              <a:lnTo>
                <a:pt x="4056094" y="108450"/>
              </a:lnTo>
              <a:lnTo>
                <a:pt x="4056094" y="1316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97675-9962-43C5-A5EA-1018C1F86796}">
      <dsp:nvSpPr>
        <dsp:cNvPr id="0" name=""/>
        <dsp:cNvSpPr/>
      </dsp:nvSpPr>
      <dsp:spPr>
        <a:xfrm>
          <a:off x="6542369" y="800521"/>
          <a:ext cx="251789" cy="4097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7241"/>
              </a:lnTo>
              <a:lnTo>
                <a:pt x="251789" y="40972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2F13E-FEAA-43BC-8838-A9D8A208B1A0}">
      <dsp:nvSpPr>
        <dsp:cNvPr id="0" name=""/>
        <dsp:cNvSpPr/>
      </dsp:nvSpPr>
      <dsp:spPr>
        <a:xfrm>
          <a:off x="6542369" y="800521"/>
          <a:ext cx="307977" cy="3157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7852"/>
              </a:lnTo>
              <a:lnTo>
                <a:pt x="307977" y="31578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097AB-AADE-4A70-8142-71570D8407E6}">
      <dsp:nvSpPr>
        <dsp:cNvPr id="0" name=""/>
        <dsp:cNvSpPr/>
      </dsp:nvSpPr>
      <dsp:spPr>
        <a:xfrm>
          <a:off x="6542369" y="800521"/>
          <a:ext cx="258613" cy="190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960"/>
              </a:lnTo>
              <a:lnTo>
                <a:pt x="258613" y="19039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6D04AB-7315-48F0-8C8F-6F2B9AA7F84F}">
      <dsp:nvSpPr>
        <dsp:cNvPr id="0" name=""/>
        <dsp:cNvSpPr/>
      </dsp:nvSpPr>
      <dsp:spPr>
        <a:xfrm>
          <a:off x="6542369" y="800521"/>
          <a:ext cx="203241" cy="901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749"/>
              </a:lnTo>
              <a:lnTo>
                <a:pt x="203241" y="9017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108181-30F1-4AB1-A227-A05003A0D0EE}">
      <dsp:nvSpPr>
        <dsp:cNvPr id="0" name=""/>
        <dsp:cNvSpPr/>
      </dsp:nvSpPr>
      <dsp:spPr>
        <a:xfrm>
          <a:off x="6542369" y="800521"/>
          <a:ext cx="274459" cy="299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06"/>
              </a:lnTo>
              <a:lnTo>
                <a:pt x="274459" y="2990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A53DA-49E2-4E30-A188-DD5669E3D6F5}">
      <dsp:nvSpPr>
        <dsp:cNvPr id="0" name=""/>
        <dsp:cNvSpPr/>
      </dsp:nvSpPr>
      <dsp:spPr>
        <a:xfrm>
          <a:off x="6072605" y="322104"/>
          <a:ext cx="11210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10774"/>
              </a:lnTo>
              <a:lnTo>
                <a:pt x="1121025" y="110774"/>
              </a:lnTo>
              <a:lnTo>
                <a:pt x="1121025" y="1339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C928C-3136-46AD-A290-E2F59A222925}">
      <dsp:nvSpPr>
        <dsp:cNvPr id="0" name=""/>
        <dsp:cNvSpPr/>
      </dsp:nvSpPr>
      <dsp:spPr>
        <a:xfrm>
          <a:off x="4221098" y="804764"/>
          <a:ext cx="236700" cy="396178"/>
        </a:xfrm>
        <a:custGeom>
          <a:avLst/>
          <a:gdLst/>
          <a:ahLst/>
          <a:cxnLst/>
          <a:rect l="0" t="0" r="0" b="0"/>
          <a:pathLst>
            <a:path>
              <a:moveTo>
                <a:pt x="236700" y="0"/>
              </a:moveTo>
              <a:lnTo>
                <a:pt x="236700" y="396178"/>
              </a:lnTo>
              <a:lnTo>
                <a:pt x="0" y="3961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E18E6-4EB6-48F1-A710-188D095872E6}">
      <dsp:nvSpPr>
        <dsp:cNvPr id="0" name=""/>
        <dsp:cNvSpPr/>
      </dsp:nvSpPr>
      <dsp:spPr>
        <a:xfrm>
          <a:off x="4327051" y="804764"/>
          <a:ext cx="130746" cy="3250033"/>
        </a:xfrm>
        <a:custGeom>
          <a:avLst/>
          <a:gdLst/>
          <a:ahLst/>
          <a:cxnLst/>
          <a:rect l="0" t="0" r="0" b="0"/>
          <a:pathLst>
            <a:path>
              <a:moveTo>
                <a:pt x="130746" y="0"/>
              </a:moveTo>
              <a:lnTo>
                <a:pt x="130746" y="3250033"/>
              </a:lnTo>
              <a:lnTo>
                <a:pt x="0" y="32500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07CB95-5623-4E8F-85F2-61C8B0E0A2C4}">
      <dsp:nvSpPr>
        <dsp:cNvPr id="0" name=""/>
        <dsp:cNvSpPr/>
      </dsp:nvSpPr>
      <dsp:spPr>
        <a:xfrm>
          <a:off x="4457798" y="804764"/>
          <a:ext cx="282818" cy="4857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7217"/>
              </a:lnTo>
              <a:lnTo>
                <a:pt x="282818" y="48572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EB2E8-DFD2-4783-BC94-A04744339993}">
      <dsp:nvSpPr>
        <dsp:cNvPr id="0" name=""/>
        <dsp:cNvSpPr/>
      </dsp:nvSpPr>
      <dsp:spPr>
        <a:xfrm>
          <a:off x="4457798" y="804764"/>
          <a:ext cx="311420" cy="3654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4205"/>
              </a:lnTo>
              <a:lnTo>
                <a:pt x="311420" y="36542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3456C-2BB3-4285-B723-61363E7A0D9E}">
      <dsp:nvSpPr>
        <dsp:cNvPr id="0" name=""/>
        <dsp:cNvSpPr/>
      </dsp:nvSpPr>
      <dsp:spPr>
        <a:xfrm>
          <a:off x="4457798" y="804764"/>
          <a:ext cx="280239" cy="2454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4996"/>
              </a:lnTo>
              <a:lnTo>
                <a:pt x="280239" y="24549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6B188C-2345-4D30-BE1B-818E68AAA511}">
      <dsp:nvSpPr>
        <dsp:cNvPr id="0" name=""/>
        <dsp:cNvSpPr/>
      </dsp:nvSpPr>
      <dsp:spPr>
        <a:xfrm>
          <a:off x="4457798" y="804764"/>
          <a:ext cx="290134" cy="1437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7319"/>
              </a:lnTo>
              <a:lnTo>
                <a:pt x="290134" y="14373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1586B-4A14-47FA-ADD3-E886DCCCCBD0}">
      <dsp:nvSpPr>
        <dsp:cNvPr id="0" name=""/>
        <dsp:cNvSpPr/>
      </dsp:nvSpPr>
      <dsp:spPr>
        <a:xfrm>
          <a:off x="4457798" y="804764"/>
          <a:ext cx="339377" cy="479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665"/>
              </a:lnTo>
              <a:lnTo>
                <a:pt x="339377" y="4796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F3731-3E71-495D-8F0A-378CEAED44C4}">
      <dsp:nvSpPr>
        <dsp:cNvPr id="0" name=""/>
        <dsp:cNvSpPr/>
      </dsp:nvSpPr>
      <dsp:spPr>
        <a:xfrm>
          <a:off x="4457798" y="322104"/>
          <a:ext cx="1614807" cy="91440"/>
        </a:xfrm>
        <a:custGeom>
          <a:avLst/>
          <a:gdLst/>
          <a:ahLst/>
          <a:cxnLst/>
          <a:rect l="0" t="0" r="0" b="0"/>
          <a:pathLst>
            <a:path>
              <a:moveTo>
                <a:pt x="1614807" y="45720"/>
              </a:moveTo>
              <a:lnTo>
                <a:pt x="1614807" y="112448"/>
              </a:lnTo>
              <a:lnTo>
                <a:pt x="0" y="112448"/>
              </a:lnTo>
              <a:lnTo>
                <a:pt x="0" y="1356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91108-AA1C-43C9-9B64-0B8959377FD4}">
      <dsp:nvSpPr>
        <dsp:cNvPr id="0" name=""/>
        <dsp:cNvSpPr/>
      </dsp:nvSpPr>
      <dsp:spPr>
        <a:xfrm>
          <a:off x="1137773" y="899375"/>
          <a:ext cx="305809" cy="791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73"/>
              </a:lnTo>
              <a:lnTo>
                <a:pt x="305809" y="7913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BD969-DD06-481E-96BF-E333E75E319B}">
      <dsp:nvSpPr>
        <dsp:cNvPr id="0" name=""/>
        <dsp:cNvSpPr/>
      </dsp:nvSpPr>
      <dsp:spPr>
        <a:xfrm>
          <a:off x="1838603" y="322104"/>
          <a:ext cx="4234001" cy="91440"/>
        </a:xfrm>
        <a:custGeom>
          <a:avLst/>
          <a:gdLst/>
          <a:ahLst/>
          <a:cxnLst/>
          <a:rect l="0" t="0" r="0" b="0"/>
          <a:pathLst>
            <a:path>
              <a:moveTo>
                <a:pt x="4234001" y="45720"/>
              </a:moveTo>
              <a:lnTo>
                <a:pt x="4234001" y="105783"/>
              </a:lnTo>
              <a:lnTo>
                <a:pt x="0" y="105783"/>
              </a:lnTo>
              <a:lnTo>
                <a:pt x="0" y="1289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8C133-CAA2-469F-8EC8-900A67DCC6B3}">
      <dsp:nvSpPr>
        <dsp:cNvPr id="0" name=""/>
        <dsp:cNvSpPr/>
      </dsp:nvSpPr>
      <dsp:spPr>
        <a:xfrm>
          <a:off x="5600965" y="0"/>
          <a:ext cx="943279" cy="367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IGAZGATÓ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1 FŐ</a:t>
          </a:r>
        </a:p>
      </dsp:txBody>
      <dsp:txXfrm>
        <a:off x="5600965" y="0"/>
        <a:ext cx="943279" cy="367824"/>
      </dsp:txXfrm>
    </dsp:sp>
    <dsp:sp modelId="{FF615278-C0FA-4746-9C4F-7F609F18B3E3}">
      <dsp:nvSpPr>
        <dsp:cNvPr id="0" name=""/>
        <dsp:cNvSpPr/>
      </dsp:nvSpPr>
      <dsp:spPr>
        <a:xfrm>
          <a:off x="962566" y="451051"/>
          <a:ext cx="1752074" cy="4483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Oktatási-képzési 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vezető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1 fő</a:t>
          </a:r>
        </a:p>
      </dsp:txBody>
      <dsp:txXfrm>
        <a:off x="962566" y="451051"/>
        <a:ext cx="1752074" cy="448324"/>
      </dsp:txXfrm>
    </dsp:sp>
    <dsp:sp modelId="{D27AE440-13A8-45EA-A6B1-E8A802BAF444}">
      <dsp:nvSpPr>
        <dsp:cNvPr id="0" name=""/>
        <dsp:cNvSpPr/>
      </dsp:nvSpPr>
      <dsp:spPr>
        <a:xfrm>
          <a:off x="1443583" y="995829"/>
          <a:ext cx="1248281" cy="138983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Oktatási-Képzési Foglalkoztatási Egység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(javítóintézeti szakmai egység és speciális gyermekotthoni szakmai egység)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10 fő</a:t>
          </a:r>
        </a:p>
      </dsp:txBody>
      <dsp:txXfrm>
        <a:off x="1443583" y="995829"/>
        <a:ext cx="1248281" cy="1389839"/>
      </dsp:txXfrm>
    </dsp:sp>
    <dsp:sp modelId="{90913077-8225-4C81-9071-9AC170088515}">
      <dsp:nvSpPr>
        <dsp:cNvPr id="0" name=""/>
        <dsp:cNvSpPr/>
      </dsp:nvSpPr>
      <dsp:spPr>
        <a:xfrm>
          <a:off x="3757954" y="457716"/>
          <a:ext cx="1399686" cy="3470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Általános Igazgató-helyettes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1 fő</a:t>
          </a:r>
        </a:p>
      </dsp:txBody>
      <dsp:txXfrm>
        <a:off x="3757954" y="457716"/>
        <a:ext cx="1399686" cy="347048"/>
      </dsp:txXfrm>
    </dsp:sp>
    <dsp:sp modelId="{0F7272B5-0E51-4196-BB86-8B060C15F2A1}">
      <dsp:nvSpPr>
        <dsp:cNvPr id="0" name=""/>
        <dsp:cNvSpPr/>
      </dsp:nvSpPr>
      <dsp:spPr>
        <a:xfrm>
          <a:off x="4797175" y="1090281"/>
          <a:ext cx="794876" cy="388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Javítóintézeti                                 Otthonvezető                        1 fő</a:t>
          </a:r>
        </a:p>
      </dsp:txBody>
      <dsp:txXfrm>
        <a:off x="4797175" y="1090281"/>
        <a:ext cx="794876" cy="388297"/>
      </dsp:txXfrm>
    </dsp:sp>
    <dsp:sp modelId="{886D1A25-F17F-45D3-B048-08F4FDC1939A}">
      <dsp:nvSpPr>
        <dsp:cNvPr id="0" name=""/>
        <dsp:cNvSpPr/>
      </dsp:nvSpPr>
      <dsp:spPr>
        <a:xfrm>
          <a:off x="4747932" y="1644669"/>
          <a:ext cx="1366499" cy="11948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Javítóintézeti Nevelési Egység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 letartóztatottak csoportjai  és jogerős javítóintézeti neveltek csoportjai Csoportvezető nevelők                                                  20 fő (2-2 csoport)</a:t>
          </a:r>
        </a:p>
      </dsp:txBody>
      <dsp:txXfrm>
        <a:off x="4747932" y="1644669"/>
        <a:ext cx="1366499" cy="1194829"/>
      </dsp:txXfrm>
    </dsp:sp>
    <dsp:sp modelId="{0535AE25-E0C8-496F-891C-C402BC812D2B}">
      <dsp:nvSpPr>
        <dsp:cNvPr id="0" name=""/>
        <dsp:cNvSpPr/>
      </dsp:nvSpPr>
      <dsp:spPr>
        <a:xfrm>
          <a:off x="4738038" y="2956726"/>
          <a:ext cx="1212038" cy="606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Anya-gyermek  részleg csoportvezető nevelő                                   6 fő (1 csoport)</a:t>
          </a:r>
        </a:p>
      </dsp:txBody>
      <dsp:txXfrm>
        <a:off x="4738038" y="2956726"/>
        <a:ext cx="1212038" cy="606069"/>
      </dsp:txXfrm>
    </dsp:sp>
    <dsp:sp modelId="{C96596E4-13B1-4F74-877B-6C87E7FABB83}">
      <dsp:nvSpPr>
        <dsp:cNvPr id="0" name=""/>
        <dsp:cNvSpPr/>
      </dsp:nvSpPr>
      <dsp:spPr>
        <a:xfrm>
          <a:off x="4769218" y="3709324"/>
          <a:ext cx="1456997" cy="1499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Növendékügyi- és szociális iroda 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növendékügyi és igazgatási koordinátor  1 fő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Javítóintézet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pszichológus  1fő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gyógypedagógus: 2 fő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Speciális Gyermekotthon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pszichológus  1fő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gyógypedagógus:  1 fő</a:t>
          </a:r>
        </a:p>
      </dsp:txBody>
      <dsp:txXfrm>
        <a:off x="4769218" y="3709324"/>
        <a:ext cx="1456997" cy="1499292"/>
      </dsp:txXfrm>
    </dsp:sp>
    <dsp:sp modelId="{ACD641E0-6790-42FB-A155-F1353B89EC5F}">
      <dsp:nvSpPr>
        <dsp:cNvPr id="0" name=""/>
        <dsp:cNvSpPr/>
      </dsp:nvSpPr>
      <dsp:spPr>
        <a:xfrm>
          <a:off x="4740617" y="5453059"/>
          <a:ext cx="1383152" cy="4178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Utógondozó részleg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0 fő</a:t>
          </a:r>
        </a:p>
      </dsp:txBody>
      <dsp:txXfrm>
        <a:off x="4740617" y="5453059"/>
        <a:ext cx="1383152" cy="417844"/>
      </dsp:txXfrm>
    </dsp:sp>
    <dsp:sp modelId="{C5C3EF94-38B4-4533-BB0F-F0DAA1F351A6}">
      <dsp:nvSpPr>
        <dsp:cNvPr id="0" name=""/>
        <dsp:cNvSpPr/>
      </dsp:nvSpPr>
      <dsp:spPr>
        <a:xfrm>
          <a:off x="3517716" y="3645794"/>
          <a:ext cx="809335" cy="8180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Központi Speciális Gyermekotthon csoportvezető nevelők                       18 fő (3 csoport)</a:t>
          </a:r>
        </a:p>
      </dsp:txBody>
      <dsp:txXfrm>
        <a:off x="3517716" y="3645794"/>
        <a:ext cx="809335" cy="818008"/>
      </dsp:txXfrm>
    </dsp:sp>
    <dsp:sp modelId="{658091AD-5631-470F-801A-DA5398DD05E6}">
      <dsp:nvSpPr>
        <dsp:cNvPr id="0" name=""/>
        <dsp:cNvSpPr/>
      </dsp:nvSpPr>
      <dsp:spPr>
        <a:xfrm>
          <a:off x="3120930" y="926586"/>
          <a:ext cx="1100167" cy="5487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Központi Speciális Gyermekotthon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Otthonvezető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1 fő</a:t>
          </a:r>
        </a:p>
      </dsp:txBody>
      <dsp:txXfrm>
        <a:off x="3120930" y="926586"/>
        <a:ext cx="1100167" cy="548713"/>
      </dsp:txXfrm>
    </dsp:sp>
    <dsp:sp modelId="{ECF989DB-B8C0-41C7-809D-A119AE96EFF1}">
      <dsp:nvSpPr>
        <dsp:cNvPr id="0" name=""/>
        <dsp:cNvSpPr/>
      </dsp:nvSpPr>
      <dsp:spPr>
        <a:xfrm>
          <a:off x="6379553" y="456042"/>
          <a:ext cx="1628154" cy="3444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Szakmai egységeket támogató egységek</a:t>
          </a:r>
        </a:p>
      </dsp:txBody>
      <dsp:txXfrm>
        <a:off x="6379553" y="456042"/>
        <a:ext cx="1628154" cy="344478"/>
      </dsp:txXfrm>
    </dsp:sp>
    <dsp:sp modelId="{C9B5CB19-6091-48A8-B2FF-B642DBE087BE}">
      <dsp:nvSpPr>
        <dsp:cNvPr id="0" name=""/>
        <dsp:cNvSpPr/>
      </dsp:nvSpPr>
      <dsp:spPr>
        <a:xfrm>
          <a:off x="6816828" y="903931"/>
          <a:ext cx="1815899" cy="3911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Titkárság                         (titkárságvezető)                                            1 fő</a:t>
          </a:r>
        </a:p>
      </dsp:txBody>
      <dsp:txXfrm>
        <a:off x="6816828" y="903931"/>
        <a:ext cx="1815899" cy="391194"/>
      </dsp:txXfrm>
    </dsp:sp>
    <dsp:sp modelId="{72E8691E-E696-4C0F-8830-4F2894E5E8D2}">
      <dsp:nvSpPr>
        <dsp:cNvPr id="0" name=""/>
        <dsp:cNvSpPr/>
      </dsp:nvSpPr>
      <dsp:spPr>
        <a:xfrm>
          <a:off x="6745610" y="1506674"/>
          <a:ext cx="1880503" cy="3911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Humánpolitikus                             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  1 fő</a:t>
          </a:r>
        </a:p>
      </dsp:txBody>
      <dsp:txXfrm>
        <a:off x="6745610" y="1506674"/>
        <a:ext cx="1880503" cy="391194"/>
      </dsp:txXfrm>
    </dsp:sp>
    <dsp:sp modelId="{F5B7AF6D-3390-4755-80F6-4745D546F31D}">
      <dsp:nvSpPr>
        <dsp:cNvPr id="0" name=""/>
        <dsp:cNvSpPr/>
      </dsp:nvSpPr>
      <dsp:spPr>
        <a:xfrm>
          <a:off x="6800982" y="2074107"/>
          <a:ext cx="2271980" cy="12607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Pszichológia és Mentálhigiénés Szolgálat                                 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Javítóintézet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 pszichológus  1fő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gyógypedagógus: 2 fő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Speciális Gyermekotthon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pszichológus  1fő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gyógypedagógus:  1 fő</a:t>
          </a:r>
        </a:p>
      </dsp:txBody>
      <dsp:txXfrm>
        <a:off x="6800982" y="2074107"/>
        <a:ext cx="2271980" cy="1260748"/>
      </dsp:txXfrm>
    </dsp:sp>
    <dsp:sp modelId="{926CFE1B-DD4A-4944-975B-5E2ECC2DB84C}">
      <dsp:nvSpPr>
        <dsp:cNvPr id="0" name=""/>
        <dsp:cNvSpPr/>
      </dsp:nvSpPr>
      <dsp:spPr>
        <a:xfrm rot="10800000" flipV="1">
          <a:off x="6850347" y="3658171"/>
          <a:ext cx="2208613" cy="6004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Egészségügyi Szolgálat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(javítóintézeti szakmai egység és speciális gyermekotthoni szakmai egység)                                             4 fő</a:t>
          </a:r>
        </a:p>
      </dsp:txBody>
      <dsp:txXfrm rot="-10800000">
        <a:off x="6850347" y="3658171"/>
        <a:ext cx="2208613" cy="600405"/>
      </dsp:txXfrm>
    </dsp:sp>
    <dsp:sp modelId="{473F2C0D-158C-472D-BD45-CBF151E89FC9}">
      <dsp:nvSpPr>
        <dsp:cNvPr id="0" name=""/>
        <dsp:cNvSpPr/>
      </dsp:nvSpPr>
      <dsp:spPr>
        <a:xfrm>
          <a:off x="6794159" y="4440274"/>
          <a:ext cx="2280111" cy="914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Rendészet és Portaszolgálat (rendészeti koordinátor) 10+2 fő</a:t>
          </a:r>
        </a:p>
      </dsp:txBody>
      <dsp:txXfrm>
        <a:off x="6794159" y="4440274"/>
        <a:ext cx="2280111" cy="914977"/>
      </dsp:txXfrm>
    </dsp:sp>
    <dsp:sp modelId="{D49D435C-25C8-49D7-B35B-729D92D59469}">
      <dsp:nvSpPr>
        <dsp:cNvPr id="0" name=""/>
        <dsp:cNvSpPr/>
      </dsp:nvSpPr>
      <dsp:spPr>
        <a:xfrm>
          <a:off x="9159854" y="453718"/>
          <a:ext cx="1937689" cy="4318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Gazdasági Egység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kern="1200" dirty="0"/>
            <a:t> gazdasági koordinátor                                     1 fő</a:t>
          </a:r>
        </a:p>
      </dsp:txBody>
      <dsp:txXfrm>
        <a:off x="9159854" y="453718"/>
        <a:ext cx="1937689" cy="431890"/>
      </dsp:txXfrm>
    </dsp:sp>
    <dsp:sp modelId="{B60FFB8C-2A0B-4FFA-8176-23928DA69ED6}">
      <dsp:nvSpPr>
        <dsp:cNvPr id="0" name=""/>
        <dsp:cNvSpPr/>
      </dsp:nvSpPr>
      <dsp:spPr>
        <a:xfrm>
          <a:off x="9728662" y="967494"/>
          <a:ext cx="1612361" cy="3942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Pénzügyi előadó. pénztáros, eszköz- és készletgazdálkodó                  2 fő</a:t>
          </a:r>
        </a:p>
      </dsp:txBody>
      <dsp:txXfrm>
        <a:off x="9728662" y="967494"/>
        <a:ext cx="1612361" cy="394291"/>
      </dsp:txXfrm>
    </dsp:sp>
    <dsp:sp modelId="{30B611EB-8377-4E64-B934-18705A0E8B19}">
      <dsp:nvSpPr>
        <dsp:cNvPr id="0" name=""/>
        <dsp:cNvSpPr/>
      </dsp:nvSpPr>
      <dsp:spPr>
        <a:xfrm>
          <a:off x="9752424" y="1577980"/>
          <a:ext cx="1402334" cy="3942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Gondnok                                      1 fő</a:t>
          </a:r>
        </a:p>
      </dsp:txBody>
      <dsp:txXfrm>
        <a:off x="9752424" y="1577980"/>
        <a:ext cx="1402334" cy="394291"/>
      </dsp:txXfrm>
    </dsp:sp>
    <dsp:sp modelId="{584099C0-4C82-47AF-A5BD-969AA15B60FF}">
      <dsp:nvSpPr>
        <dsp:cNvPr id="0" name=""/>
        <dsp:cNvSpPr/>
      </dsp:nvSpPr>
      <dsp:spPr>
        <a:xfrm>
          <a:off x="9728662" y="2162706"/>
          <a:ext cx="1412676" cy="3942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Karbantartó Gépkocsivezető                     2+1 fő</a:t>
          </a:r>
        </a:p>
      </dsp:txBody>
      <dsp:txXfrm>
        <a:off x="9728662" y="2162706"/>
        <a:ext cx="1412676" cy="394291"/>
      </dsp:txXfrm>
    </dsp:sp>
    <dsp:sp modelId="{40D5E4CC-5578-4FFE-8B4A-FACD454F685D}">
      <dsp:nvSpPr>
        <dsp:cNvPr id="0" name=""/>
        <dsp:cNvSpPr/>
      </dsp:nvSpPr>
      <dsp:spPr>
        <a:xfrm>
          <a:off x="9728662" y="2897001"/>
          <a:ext cx="1476040" cy="3942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900" kern="1200" dirty="0"/>
            <a:t>Élelmezés (élelmezésvezető)                           4 fő</a:t>
          </a:r>
        </a:p>
      </dsp:txBody>
      <dsp:txXfrm>
        <a:off x="9728662" y="2897001"/>
        <a:ext cx="1476040" cy="394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45974-D002-4A4D-82F9-0E14E25712B3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2967E-80C9-4C6D-849F-2E8E3A9F365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42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2967E-80C9-4C6D-849F-2E8E3A9F365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2152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002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549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325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627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568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976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492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211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717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691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777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D685C-6B50-4591-AD4B-1020B5A1900D}" type="datetimeFigureOut">
              <a:rPr lang="hu-HU" smtClean="0"/>
              <a:t>2024. 12. 09.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6B8B-F2DB-4836-85DB-DB33F57631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95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rgbClr val="94DCDE"/>
            </a:gs>
            <a:gs pos="0">
              <a:schemeClr val="accent4">
                <a:lumMod val="34000"/>
                <a:lumOff val="66000"/>
              </a:schemeClr>
            </a:gs>
            <a:gs pos="36000">
              <a:schemeClr val="accent1">
                <a:lumMod val="45000"/>
                <a:lumOff val="55000"/>
              </a:schemeClr>
            </a:gs>
            <a:gs pos="53000">
              <a:schemeClr val="accent3">
                <a:lumMod val="20000"/>
                <a:lumOff val="80000"/>
              </a:schemeClr>
            </a:gs>
            <a:gs pos="82000">
              <a:srgbClr val="E2FAF4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B2CB7CCD-7B0F-4A2B-9A78-F3698EDC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638"/>
            <a:ext cx="9144000" cy="190326"/>
          </a:xfrm>
        </p:spPr>
        <p:txBody>
          <a:bodyPr>
            <a:normAutofit fontScale="90000"/>
          </a:bodyPr>
          <a:lstStyle/>
          <a:p>
            <a:br>
              <a:rPr lang="hu-HU" b="1" dirty="0"/>
            </a:br>
            <a:r>
              <a:rPr lang="hu-HU" sz="1200" b="1" dirty="0"/>
              <a:t>Rákospalotai Javítóintézet és Központi Speciális Gyermekotthon SZMSZ 1.számú melléklet</a:t>
            </a:r>
          </a:p>
        </p:txBody>
      </p:sp>
      <p:sp>
        <p:nvSpPr>
          <p:cNvPr id="5" name="Alcím 4" hidden="1">
            <a:extLst>
              <a:ext uri="{FF2B5EF4-FFF2-40B4-BE49-F238E27FC236}">
                <a16:creationId xmlns:a16="http://schemas.microsoft.com/office/drawing/2014/main" id="{1DC00308-199F-4F4B-AE93-AF95998F9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559" y="887767"/>
            <a:ext cx="10875146" cy="5646197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A880ABF-2E92-46A5-B062-EB3341FC5B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3690329"/>
              </p:ext>
            </p:extLst>
          </p:nvPr>
        </p:nvGraphicFramePr>
        <p:xfrm>
          <a:off x="-112306" y="292964"/>
          <a:ext cx="12304305" cy="656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1319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205</Words>
  <Application>Microsoft Office PowerPoint</Application>
  <PresentationFormat>Szélesvásznú</PresentationFormat>
  <Paragraphs>50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Rákospalotai Javítóintézet és Központi Speciális Gyermekotthon SZMSZ 1.számú melléklet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admin</dc:creator>
  <cp:lastModifiedBy>Dr. Hatvani Erzsébet</cp:lastModifiedBy>
  <cp:revision>30</cp:revision>
  <dcterms:created xsi:type="dcterms:W3CDTF">2023-06-14T17:58:51Z</dcterms:created>
  <dcterms:modified xsi:type="dcterms:W3CDTF">2024-12-09T14:48:08Z</dcterms:modified>
</cp:coreProperties>
</file>